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ushan Kumar" initials="RK" lastIdx="1" clrIdx="0">
    <p:extLst>
      <p:ext uri="{19B8F6BF-5375-455C-9EA6-DF929625EA0E}">
        <p15:presenceInfo xmlns:p15="http://schemas.microsoft.com/office/powerpoint/2012/main" userId="0d4e146f8ff80b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A23CA7-9BA4-45AE-93E4-90263B034D4A}"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IN"/>
        </a:p>
      </dgm:t>
    </dgm:pt>
    <dgm:pt modelId="{D3407D25-161D-4CFA-AC8A-A628204BB067}">
      <dgm:prSet phldrT="[Text]" custT="1"/>
      <dgm:spPr/>
      <dgm:t>
        <a:bodyPr/>
        <a:lstStyle/>
        <a:p>
          <a:r>
            <a:rPr lang="en-GB" sz="4000" dirty="0">
              <a:highlight>
                <a:srgbClr val="000080"/>
              </a:highlight>
            </a:rPr>
            <a:t>1.Data Exploration Analysis</a:t>
          </a:r>
          <a:endParaRPr lang="en-IN" sz="4000" dirty="0">
            <a:highlight>
              <a:srgbClr val="000080"/>
            </a:highlight>
          </a:endParaRPr>
        </a:p>
      </dgm:t>
    </dgm:pt>
    <dgm:pt modelId="{156A6C04-C19A-4D78-972A-9A61278E19F9}" type="parTrans" cxnId="{242A5C89-116D-48A7-825A-BBF97B085C75}">
      <dgm:prSet/>
      <dgm:spPr/>
      <dgm:t>
        <a:bodyPr/>
        <a:lstStyle/>
        <a:p>
          <a:endParaRPr lang="en-IN"/>
        </a:p>
      </dgm:t>
    </dgm:pt>
    <dgm:pt modelId="{4856AB1E-CAB8-44B2-9E71-13377F701D4B}" type="sibTrans" cxnId="{242A5C89-116D-48A7-825A-BBF97B085C75}">
      <dgm:prSet/>
      <dgm:spPr/>
      <dgm:t>
        <a:bodyPr/>
        <a:lstStyle/>
        <a:p>
          <a:endParaRPr lang="en-IN"/>
        </a:p>
      </dgm:t>
    </dgm:pt>
    <dgm:pt modelId="{46D62636-4DF7-4263-B94F-B11F83DE9B31}">
      <dgm:prSet phldrT="[Text]" custT="1"/>
      <dgm:spPr/>
      <dgm:t>
        <a:bodyPr/>
        <a:lstStyle/>
        <a:p>
          <a:r>
            <a:rPr lang="en-GB" sz="3200" dirty="0">
              <a:highlight>
                <a:srgbClr val="000080"/>
              </a:highlight>
            </a:rPr>
            <a:t>2.Data Preprocessing</a:t>
          </a:r>
          <a:endParaRPr lang="en-IN" sz="3200" dirty="0">
            <a:highlight>
              <a:srgbClr val="000080"/>
            </a:highlight>
          </a:endParaRPr>
        </a:p>
      </dgm:t>
    </dgm:pt>
    <dgm:pt modelId="{A1A13B37-778C-4CA9-A21C-717ABC98FF34}" type="parTrans" cxnId="{BA8A3355-3285-4BF3-88F1-4924929B257B}">
      <dgm:prSet/>
      <dgm:spPr/>
      <dgm:t>
        <a:bodyPr/>
        <a:lstStyle/>
        <a:p>
          <a:endParaRPr lang="en-IN"/>
        </a:p>
      </dgm:t>
    </dgm:pt>
    <dgm:pt modelId="{22465AD0-78B4-4AA3-A3E5-3E757D1569A7}" type="sibTrans" cxnId="{BA8A3355-3285-4BF3-88F1-4924929B257B}">
      <dgm:prSet/>
      <dgm:spPr/>
      <dgm:t>
        <a:bodyPr/>
        <a:lstStyle/>
        <a:p>
          <a:endParaRPr lang="en-IN"/>
        </a:p>
      </dgm:t>
    </dgm:pt>
    <dgm:pt modelId="{DF669ED1-768A-4BA4-9E85-497B45106D15}">
      <dgm:prSet phldrT="[Text]" custT="1"/>
      <dgm:spPr/>
      <dgm:t>
        <a:bodyPr/>
        <a:lstStyle/>
        <a:p>
          <a:r>
            <a:rPr lang="en-GB" sz="1800" dirty="0">
              <a:highlight>
                <a:srgbClr val="000080"/>
              </a:highlight>
            </a:rPr>
            <a:t>4.Model Building</a:t>
          </a:r>
          <a:endParaRPr lang="en-IN" sz="1800" dirty="0">
            <a:highlight>
              <a:srgbClr val="000080"/>
            </a:highlight>
          </a:endParaRPr>
        </a:p>
      </dgm:t>
    </dgm:pt>
    <dgm:pt modelId="{93D1087C-2FF2-46B2-8B71-A4A9EDA995D8}" type="parTrans" cxnId="{5D68A48F-1030-431F-94C3-8E71C95EEA08}">
      <dgm:prSet/>
      <dgm:spPr/>
      <dgm:t>
        <a:bodyPr/>
        <a:lstStyle/>
        <a:p>
          <a:endParaRPr lang="en-IN"/>
        </a:p>
      </dgm:t>
    </dgm:pt>
    <dgm:pt modelId="{F13DFFC9-EB02-463E-B4AB-45F7B72AA479}" type="sibTrans" cxnId="{5D68A48F-1030-431F-94C3-8E71C95EEA08}">
      <dgm:prSet/>
      <dgm:spPr/>
      <dgm:t>
        <a:bodyPr/>
        <a:lstStyle/>
        <a:p>
          <a:endParaRPr lang="en-IN"/>
        </a:p>
      </dgm:t>
    </dgm:pt>
    <dgm:pt modelId="{9477A5BF-C15B-4AE1-B30F-E2BEFD77D23C}">
      <dgm:prSet phldrT="[Text]" custT="1"/>
      <dgm:spPr/>
      <dgm:t>
        <a:bodyPr/>
        <a:lstStyle/>
        <a:p>
          <a:r>
            <a:rPr lang="en-GB" sz="1800" dirty="0">
              <a:highlight>
                <a:srgbClr val="000080"/>
              </a:highlight>
            </a:rPr>
            <a:t>5.Model Evaluation</a:t>
          </a:r>
          <a:endParaRPr lang="en-IN" sz="1800" dirty="0">
            <a:highlight>
              <a:srgbClr val="000080"/>
            </a:highlight>
          </a:endParaRPr>
        </a:p>
      </dgm:t>
    </dgm:pt>
    <dgm:pt modelId="{F9596F1A-0E65-4AB0-AEE6-B99B4E1B646E}" type="parTrans" cxnId="{97B7661B-269E-42D1-A68D-672B2864F4CD}">
      <dgm:prSet/>
      <dgm:spPr/>
      <dgm:t>
        <a:bodyPr/>
        <a:lstStyle/>
        <a:p>
          <a:endParaRPr lang="en-IN"/>
        </a:p>
      </dgm:t>
    </dgm:pt>
    <dgm:pt modelId="{26BEAE01-4A70-457F-B6F5-9D27EEAA34FF}" type="sibTrans" cxnId="{97B7661B-269E-42D1-A68D-672B2864F4CD}">
      <dgm:prSet/>
      <dgm:spPr/>
      <dgm:t>
        <a:bodyPr/>
        <a:lstStyle/>
        <a:p>
          <a:endParaRPr lang="en-IN"/>
        </a:p>
      </dgm:t>
    </dgm:pt>
    <dgm:pt modelId="{2593D62A-0C69-403C-9C04-83189A360D53}">
      <dgm:prSet phldrT="[Text]" custT="1"/>
      <dgm:spPr/>
      <dgm:t>
        <a:bodyPr/>
        <a:lstStyle/>
        <a:p>
          <a:r>
            <a:rPr lang="en-GB" sz="2400" dirty="0">
              <a:highlight>
                <a:srgbClr val="000080"/>
              </a:highlight>
            </a:rPr>
            <a:t>3.Feature Extraction</a:t>
          </a:r>
          <a:endParaRPr lang="en-IN" sz="2400" dirty="0">
            <a:highlight>
              <a:srgbClr val="000080"/>
            </a:highlight>
          </a:endParaRPr>
        </a:p>
      </dgm:t>
    </dgm:pt>
    <dgm:pt modelId="{392EEC94-AEBA-4F38-A1AC-0C21A676292C}" type="parTrans" cxnId="{B6C3FB1D-A52E-44C5-916F-2B8B91E9DBFB}">
      <dgm:prSet/>
      <dgm:spPr/>
      <dgm:t>
        <a:bodyPr/>
        <a:lstStyle/>
        <a:p>
          <a:endParaRPr lang="en-IN"/>
        </a:p>
      </dgm:t>
    </dgm:pt>
    <dgm:pt modelId="{A7E3661A-6177-48F2-9283-157EE25C42C2}" type="sibTrans" cxnId="{B6C3FB1D-A52E-44C5-916F-2B8B91E9DBFB}">
      <dgm:prSet/>
      <dgm:spPr/>
      <dgm:t>
        <a:bodyPr/>
        <a:lstStyle/>
        <a:p>
          <a:endParaRPr lang="en-IN"/>
        </a:p>
      </dgm:t>
    </dgm:pt>
    <dgm:pt modelId="{8A714489-9FC6-4DCE-93EF-EB9E24034F49}">
      <dgm:prSet phldrT="[Text]" custT="1"/>
      <dgm:spPr/>
      <dgm:t>
        <a:bodyPr/>
        <a:lstStyle/>
        <a:p>
          <a:r>
            <a:rPr lang="en-GB" sz="1600" dirty="0">
              <a:highlight>
                <a:srgbClr val="000080"/>
              </a:highlight>
            </a:rPr>
            <a:t>6.Feature Importance Analysis</a:t>
          </a:r>
          <a:endParaRPr lang="en-IN" sz="1600" dirty="0">
            <a:highlight>
              <a:srgbClr val="000080"/>
            </a:highlight>
          </a:endParaRPr>
        </a:p>
      </dgm:t>
    </dgm:pt>
    <dgm:pt modelId="{464B18C8-85F3-4F58-903D-A5FFDB777171}" type="parTrans" cxnId="{868E5DE1-04FF-4F51-97B8-A5267B0FCBE7}">
      <dgm:prSet/>
      <dgm:spPr/>
      <dgm:t>
        <a:bodyPr/>
        <a:lstStyle/>
        <a:p>
          <a:endParaRPr lang="en-IN"/>
        </a:p>
      </dgm:t>
    </dgm:pt>
    <dgm:pt modelId="{B5DF71BE-80B5-446B-9C99-7A9E62C28372}" type="sibTrans" cxnId="{868E5DE1-04FF-4F51-97B8-A5267B0FCBE7}">
      <dgm:prSet/>
      <dgm:spPr/>
      <dgm:t>
        <a:bodyPr/>
        <a:lstStyle/>
        <a:p>
          <a:endParaRPr lang="en-IN"/>
        </a:p>
      </dgm:t>
    </dgm:pt>
    <dgm:pt modelId="{4CDFC519-8B3B-48C6-986F-E0162459F1B4}" type="pres">
      <dgm:prSet presAssocID="{5FA23CA7-9BA4-45AE-93E4-90263B034D4A}" presName="Name0" presStyleCnt="0">
        <dgm:presLayoutVars>
          <dgm:chPref val="1"/>
          <dgm:dir/>
          <dgm:animOne val="branch"/>
          <dgm:animLvl val="lvl"/>
          <dgm:resizeHandles/>
        </dgm:presLayoutVars>
      </dgm:prSet>
      <dgm:spPr/>
    </dgm:pt>
    <dgm:pt modelId="{2A14F08C-84BC-4882-B550-D29173B3EB93}" type="pres">
      <dgm:prSet presAssocID="{D3407D25-161D-4CFA-AC8A-A628204BB067}" presName="vertOne" presStyleCnt="0"/>
      <dgm:spPr/>
    </dgm:pt>
    <dgm:pt modelId="{4A9B4AF7-8459-4481-A2A2-3364A35F94E7}" type="pres">
      <dgm:prSet presAssocID="{D3407D25-161D-4CFA-AC8A-A628204BB067}" presName="txOne" presStyleLbl="node0" presStyleIdx="0" presStyleCnt="1">
        <dgm:presLayoutVars>
          <dgm:chPref val="3"/>
        </dgm:presLayoutVars>
      </dgm:prSet>
      <dgm:spPr/>
    </dgm:pt>
    <dgm:pt modelId="{A7A2CCE5-23EB-4696-BF33-833507D4DE43}" type="pres">
      <dgm:prSet presAssocID="{D3407D25-161D-4CFA-AC8A-A628204BB067}" presName="parTransOne" presStyleCnt="0"/>
      <dgm:spPr/>
    </dgm:pt>
    <dgm:pt modelId="{322DF7FD-6A0E-45F4-ACCC-6F712073AB5A}" type="pres">
      <dgm:prSet presAssocID="{D3407D25-161D-4CFA-AC8A-A628204BB067}" presName="horzOne" presStyleCnt="0"/>
      <dgm:spPr/>
    </dgm:pt>
    <dgm:pt modelId="{33711CFA-C834-4042-954A-2F97D0EA5661}" type="pres">
      <dgm:prSet presAssocID="{46D62636-4DF7-4263-B94F-B11F83DE9B31}" presName="vertTwo" presStyleCnt="0"/>
      <dgm:spPr/>
    </dgm:pt>
    <dgm:pt modelId="{3EF4F0D1-F1AC-4B78-B8E7-1DC74FA1B476}" type="pres">
      <dgm:prSet presAssocID="{46D62636-4DF7-4263-B94F-B11F83DE9B31}" presName="txTwo" presStyleLbl="node2" presStyleIdx="0" presStyleCnt="2">
        <dgm:presLayoutVars>
          <dgm:chPref val="3"/>
        </dgm:presLayoutVars>
      </dgm:prSet>
      <dgm:spPr/>
    </dgm:pt>
    <dgm:pt modelId="{5F8832C1-9445-40B8-A750-914A134EBD84}" type="pres">
      <dgm:prSet presAssocID="{46D62636-4DF7-4263-B94F-B11F83DE9B31}" presName="parTransTwo" presStyleCnt="0"/>
      <dgm:spPr/>
    </dgm:pt>
    <dgm:pt modelId="{41B1C34A-E986-4929-A0E8-4AC581376540}" type="pres">
      <dgm:prSet presAssocID="{46D62636-4DF7-4263-B94F-B11F83DE9B31}" presName="horzTwo" presStyleCnt="0"/>
      <dgm:spPr/>
    </dgm:pt>
    <dgm:pt modelId="{E4AA3BA2-DBDE-4479-AF2C-ABED48815798}" type="pres">
      <dgm:prSet presAssocID="{DF669ED1-768A-4BA4-9E85-497B45106D15}" presName="vertThree" presStyleCnt="0"/>
      <dgm:spPr/>
    </dgm:pt>
    <dgm:pt modelId="{31D5270C-94CE-4DA8-A6B3-E5E4BCC28966}" type="pres">
      <dgm:prSet presAssocID="{DF669ED1-768A-4BA4-9E85-497B45106D15}" presName="txThree" presStyleLbl="node3" presStyleIdx="0" presStyleCnt="3">
        <dgm:presLayoutVars>
          <dgm:chPref val="3"/>
        </dgm:presLayoutVars>
      </dgm:prSet>
      <dgm:spPr/>
    </dgm:pt>
    <dgm:pt modelId="{C142FE79-A329-48BD-8EE1-67D170EFD3C6}" type="pres">
      <dgm:prSet presAssocID="{DF669ED1-768A-4BA4-9E85-497B45106D15}" presName="horzThree" presStyleCnt="0"/>
      <dgm:spPr/>
    </dgm:pt>
    <dgm:pt modelId="{1ED1C842-FB17-4DB5-AF2C-A72B288B4E69}" type="pres">
      <dgm:prSet presAssocID="{F13DFFC9-EB02-463E-B4AB-45F7B72AA479}" presName="sibSpaceThree" presStyleCnt="0"/>
      <dgm:spPr/>
    </dgm:pt>
    <dgm:pt modelId="{6864AD01-1B49-4CEE-A633-3B50B9850C81}" type="pres">
      <dgm:prSet presAssocID="{9477A5BF-C15B-4AE1-B30F-E2BEFD77D23C}" presName="vertThree" presStyleCnt="0"/>
      <dgm:spPr/>
    </dgm:pt>
    <dgm:pt modelId="{D96A2C98-0B5E-47CE-A674-725D61AA35C6}" type="pres">
      <dgm:prSet presAssocID="{9477A5BF-C15B-4AE1-B30F-E2BEFD77D23C}" presName="txThree" presStyleLbl="node3" presStyleIdx="1" presStyleCnt="3">
        <dgm:presLayoutVars>
          <dgm:chPref val="3"/>
        </dgm:presLayoutVars>
      </dgm:prSet>
      <dgm:spPr/>
    </dgm:pt>
    <dgm:pt modelId="{C99488C9-70E6-4AB3-A727-733A07E4BDCC}" type="pres">
      <dgm:prSet presAssocID="{9477A5BF-C15B-4AE1-B30F-E2BEFD77D23C}" presName="horzThree" presStyleCnt="0"/>
      <dgm:spPr/>
    </dgm:pt>
    <dgm:pt modelId="{8D0C27F5-B912-492B-B397-9C5F23ADCF41}" type="pres">
      <dgm:prSet presAssocID="{22465AD0-78B4-4AA3-A3E5-3E757D1569A7}" presName="sibSpaceTwo" presStyleCnt="0"/>
      <dgm:spPr/>
    </dgm:pt>
    <dgm:pt modelId="{9ED78A35-BACD-4AED-9700-7B659286CA46}" type="pres">
      <dgm:prSet presAssocID="{2593D62A-0C69-403C-9C04-83189A360D53}" presName="vertTwo" presStyleCnt="0"/>
      <dgm:spPr/>
    </dgm:pt>
    <dgm:pt modelId="{0B4E8FD9-6DE3-4E78-8D05-3ECE11F1DED5}" type="pres">
      <dgm:prSet presAssocID="{2593D62A-0C69-403C-9C04-83189A360D53}" presName="txTwo" presStyleLbl="node2" presStyleIdx="1" presStyleCnt="2">
        <dgm:presLayoutVars>
          <dgm:chPref val="3"/>
        </dgm:presLayoutVars>
      </dgm:prSet>
      <dgm:spPr/>
    </dgm:pt>
    <dgm:pt modelId="{9DFFA393-B410-48D7-8B18-C6D5A1F1FE2F}" type="pres">
      <dgm:prSet presAssocID="{2593D62A-0C69-403C-9C04-83189A360D53}" presName="parTransTwo" presStyleCnt="0"/>
      <dgm:spPr/>
    </dgm:pt>
    <dgm:pt modelId="{62FAB18C-CA56-48E7-B953-4A61969163ED}" type="pres">
      <dgm:prSet presAssocID="{2593D62A-0C69-403C-9C04-83189A360D53}" presName="horzTwo" presStyleCnt="0"/>
      <dgm:spPr/>
    </dgm:pt>
    <dgm:pt modelId="{ECBAABCA-E8CF-4D71-B39A-D26DF2A94714}" type="pres">
      <dgm:prSet presAssocID="{8A714489-9FC6-4DCE-93EF-EB9E24034F49}" presName="vertThree" presStyleCnt="0"/>
      <dgm:spPr/>
    </dgm:pt>
    <dgm:pt modelId="{F6434E73-F9FB-4B8B-BD08-1C7846D65059}" type="pres">
      <dgm:prSet presAssocID="{8A714489-9FC6-4DCE-93EF-EB9E24034F49}" presName="txThree" presStyleLbl="node3" presStyleIdx="2" presStyleCnt="3">
        <dgm:presLayoutVars>
          <dgm:chPref val="3"/>
        </dgm:presLayoutVars>
      </dgm:prSet>
      <dgm:spPr/>
    </dgm:pt>
    <dgm:pt modelId="{36CEB754-E6E7-4AEF-8645-00B42CE93985}" type="pres">
      <dgm:prSet presAssocID="{8A714489-9FC6-4DCE-93EF-EB9E24034F49}" presName="horzThree" presStyleCnt="0"/>
      <dgm:spPr/>
    </dgm:pt>
  </dgm:ptLst>
  <dgm:cxnLst>
    <dgm:cxn modelId="{97B7661B-269E-42D1-A68D-672B2864F4CD}" srcId="{46D62636-4DF7-4263-B94F-B11F83DE9B31}" destId="{9477A5BF-C15B-4AE1-B30F-E2BEFD77D23C}" srcOrd="1" destOrd="0" parTransId="{F9596F1A-0E65-4AB0-AEE6-B99B4E1B646E}" sibTransId="{26BEAE01-4A70-457F-B6F5-9D27EEAA34FF}"/>
    <dgm:cxn modelId="{B6C3FB1D-A52E-44C5-916F-2B8B91E9DBFB}" srcId="{D3407D25-161D-4CFA-AC8A-A628204BB067}" destId="{2593D62A-0C69-403C-9C04-83189A360D53}" srcOrd="1" destOrd="0" parTransId="{392EEC94-AEBA-4F38-A1AC-0C21A676292C}" sibTransId="{A7E3661A-6177-48F2-9283-157EE25C42C2}"/>
    <dgm:cxn modelId="{F94FEB25-6EAF-4C07-AA44-671B5956834B}" type="presOf" srcId="{8A714489-9FC6-4DCE-93EF-EB9E24034F49}" destId="{F6434E73-F9FB-4B8B-BD08-1C7846D65059}" srcOrd="0" destOrd="0" presId="urn:microsoft.com/office/officeart/2005/8/layout/hierarchy4"/>
    <dgm:cxn modelId="{BA8A3355-3285-4BF3-88F1-4924929B257B}" srcId="{D3407D25-161D-4CFA-AC8A-A628204BB067}" destId="{46D62636-4DF7-4263-B94F-B11F83DE9B31}" srcOrd="0" destOrd="0" parTransId="{A1A13B37-778C-4CA9-A21C-717ABC98FF34}" sibTransId="{22465AD0-78B4-4AA3-A3E5-3E757D1569A7}"/>
    <dgm:cxn modelId="{242A5C89-116D-48A7-825A-BBF97B085C75}" srcId="{5FA23CA7-9BA4-45AE-93E4-90263B034D4A}" destId="{D3407D25-161D-4CFA-AC8A-A628204BB067}" srcOrd="0" destOrd="0" parTransId="{156A6C04-C19A-4D78-972A-9A61278E19F9}" sibTransId="{4856AB1E-CAB8-44B2-9E71-13377F701D4B}"/>
    <dgm:cxn modelId="{5D68A48F-1030-431F-94C3-8E71C95EEA08}" srcId="{46D62636-4DF7-4263-B94F-B11F83DE9B31}" destId="{DF669ED1-768A-4BA4-9E85-497B45106D15}" srcOrd="0" destOrd="0" parTransId="{93D1087C-2FF2-46B2-8B71-A4A9EDA995D8}" sibTransId="{F13DFFC9-EB02-463E-B4AB-45F7B72AA479}"/>
    <dgm:cxn modelId="{234D7B96-B176-431D-9A02-C73B7DC1B727}" type="presOf" srcId="{DF669ED1-768A-4BA4-9E85-497B45106D15}" destId="{31D5270C-94CE-4DA8-A6B3-E5E4BCC28966}" srcOrd="0" destOrd="0" presId="urn:microsoft.com/office/officeart/2005/8/layout/hierarchy4"/>
    <dgm:cxn modelId="{D4BF6697-6FEF-4D66-92F9-F553B6808D0B}" type="presOf" srcId="{5FA23CA7-9BA4-45AE-93E4-90263B034D4A}" destId="{4CDFC519-8B3B-48C6-986F-E0162459F1B4}" srcOrd="0" destOrd="0" presId="urn:microsoft.com/office/officeart/2005/8/layout/hierarchy4"/>
    <dgm:cxn modelId="{90C9E5A0-0DB7-411A-A305-8CC8B7F1E689}" type="presOf" srcId="{46D62636-4DF7-4263-B94F-B11F83DE9B31}" destId="{3EF4F0D1-F1AC-4B78-B8E7-1DC74FA1B476}" srcOrd="0" destOrd="0" presId="urn:microsoft.com/office/officeart/2005/8/layout/hierarchy4"/>
    <dgm:cxn modelId="{9FC30AA7-A2E5-408D-A4D8-7FAB68D3AED5}" type="presOf" srcId="{2593D62A-0C69-403C-9C04-83189A360D53}" destId="{0B4E8FD9-6DE3-4E78-8D05-3ECE11F1DED5}" srcOrd="0" destOrd="0" presId="urn:microsoft.com/office/officeart/2005/8/layout/hierarchy4"/>
    <dgm:cxn modelId="{C3E58CA7-7B4B-49C8-B451-2F1879670354}" type="presOf" srcId="{9477A5BF-C15B-4AE1-B30F-E2BEFD77D23C}" destId="{D96A2C98-0B5E-47CE-A674-725D61AA35C6}" srcOrd="0" destOrd="0" presId="urn:microsoft.com/office/officeart/2005/8/layout/hierarchy4"/>
    <dgm:cxn modelId="{868E5DE1-04FF-4F51-97B8-A5267B0FCBE7}" srcId="{2593D62A-0C69-403C-9C04-83189A360D53}" destId="{8A714489-9FC6-4DCE-93EF-EB9E24034F49}" srcOrd="0" destOrd="0" parTransId="{464B18C8-85F3-4F58-903D-A5FFDB777171}" sibTransId="{B5DF71BE-80B5-446B-9C99-7A9E62C28372}"/>
    <dgm:cxn modelId="{2F3EEAEC-218A-4EE7-ADD2-002D9F836F06}" type="presOf" srcId="{D3407D25-161D-4CFA-AC8A-A628204BB067}" destId="{4A9B4AF7-8459-4481-A2A2-3364A35F94E7}" srcOrd="0" destOrd="0" presId="urn:microsoft.com/office/officeart/2005/8/layout/hierarchy4"/>
    <dgm:cxn modelId="{F98DF7FB-2377-4044-9D27-157973283C1B}" type="presParOf" srcId="{4CDFC519-8B3B-48C6-986F-E0162459F1B4}" destId="{2A14F08C-84BC-4882-B550-D29173B3EB93}" srcOrd="0" destOrd="0" presId="urn:microsoft.com/office/officeart/2005/8/layout/hierarchy4"/>
    <dgm:cxn modelId="{AFCCC2C1-85FD-431C-B451-3671046E4318}" type="presParOf" srcId="{2A14F08C-84BC-4882-B550-D29173B3EB93}" destId="{4A9B4AF7-8459-4481-A2A2-3364A35F94E7}" srcOrd="0" destOrd="0" presId="urn:microsoft.com/office/officeart/2005/8/layout/hierarchy4"/>
    <dgm:cxn modelId="{6C9E210C-309D-4368-B5B0-96CECF90DA7F}" type="presParOf" srcId="{2A14F08C-84BC-4882-B550-D29173B3EB93}" destId="{A7A2CCE5-23EB-4696-BF33-833507D4DE43}" srcOrd="1" destOrd="0" presId="urn:microsoft.com/office/officeart/2005/8/layout/hierarchy4"/>
    <dgm:cxn modelId="{36721B6B-411B-4D15-8E2F-90187C53746B}" type="presParOf" srcId="{2A14F08C-84BC-4882-B550-D29173B3EB93}" destId="{322DF7FD-6A0E-45F4-ACCC-6F712073AB5A}" srcOrd="2" destOrd="0" presId="urn:microsoft.com/office/officeart/2005/8/layout/hierarchy4"/>
    <dgm:cxn modelId="{D4B9F461-1F4C-4341-B1CB-258203A829D1}" type="presParOf" srcId="{322DF7FD-6A0E-45F4-ACCC-6F712073AB5A}" destId="{33711CFA-C834-4042-954A-2F97D0EA5661}" srcOrd="0" destOrd="0" presId="urn:microsoft.com/office/officeart/2005/8/layout/hierarchy4"/>
    <dgm:cxn modelId="{626783DB-8EA9-4F08-A8E9-E668A6CCD23D}" type="presParOf" srcId="{33711CFA-C834-4042-954A-2F97D0EA5661}" destId="{3EF4F0D1-F1AC-4B78-B8E7-1DC74FA1B476}" srcOrd="0" destOrd="0" presId="urn:microsoft.com/office/officeart/2005/8/layout/hierarchy4"/>
    <dgm:cxn modelId="{A113B7C3-C9CD-4F45-8B25-3CB503DBFC09}" type="presParOf" srcId="{33711CFA-C834-4042-954A-2F97D0EA5661}" destId="{5F8832C1-9445-40B8-A750-914A134EBD84}" srcOrd="1" destOrd="0" presId="urn:microsoft.com/office/officeart/2005/8/layout/hierarchy4"/>
    <dgm:cxn modelId="{04EB481B-681A-4EAF-AAA5-98803B1EE7BC}" type="presParOf" srcId="{33711CFA-C834-4042-954A-2F97D0EA5661}" destId="{41B1C34A-E986-4929-A0E8-4AC581376540}" srcOrd="2" destOrd="0" presId="urn:microsoft.com/office/officeart/2005/8/layout/hierarchy4"/>
    <dgm:cxn modelId="{EF10E62E-BB60-4865-A8AF-6B6EAC956D50}" type="presParOf" srcId="{41B1C34A-E986-4929-A0E8-4AC581376540}" destId="{E4AA3BA2-DBDE-4479-AF2C-ABED48815798}" srcOrd="0" destOrd="0" presId="urn:microsoft.com/office/officeart/2005/8/layout/hierarchy4"/>
    <dgm:cxn modelId="{E7E7DA06-6BDC-4E86-AC59-6520FA80A893}" type="presParOf" srcId="{E4AA3BA2-DBDE-4479-AF2C-ABED48815798}" destId="{31D5270C-94CE-4DA8-A6B3-E5E4BCC28966}" srcOrd="0" destOrd="0" presId="urn:microsoft.com/office/officeart/2005/8/layout/hierarchy4"/>
    <dgm:cxn modelId="{101FEE7D-8137-430A-AAC9-5A574C55EC37}" type="presParOf" srcId="{E4AA3BA2-DBDE-4479-AF2C-ABED48815798}" destId="{C142FE79-A329-48BD-8EE1-67D170EFD3C6}" srcOrd="1" destOrd="0" presId="urn:microsoft.com/office/officeart/2005/8/layout/hierarchy4"/>
    <dgm:cxn modelId="{DCFB69A8-9E4E-4FC3-9343-C8B5856ADFA1}" type="presParOf" srcId="{41B1C34A-E986-4929-A0E8-4AC581376540}" destId="{1ED1C842-FB17-4DB5-AF2C-A72B288B4E69}" srcOrd="1" destOrd="0" presId="urn:microsoft.com/office/officeart/2005/8/layout/hierarchy4"/>
    <dgm:cxn modelId="{8240B09F-41C1-4F55-80AD-7AE3A6DED746}" type="presParOf" srcId="{41B1C34A-E986-4929-A0E8-4AC581376540}" destId="{6864AD01-1B49-4CEE-A633-3B50B9850C81}" srcOrd="2" destOrd="0" presId="urn:microsoft.com/office/officeart/2005/8/layout/hierarchy4"/>
    <dgm:cxn modelId="{77A3885E-41AD-44A5-8126-981E1C2B141A}" type="presParOf" srcId="{6864AD01-1B49-4CEE-A633-3B50B9850C81}" destId="{D96A2C98-0B5E-47CE-A674-725D61AA35C6}" srcOrd="0" destOrd="0" presId="urn:microsoft.com/office/officeart/2005/8/layout/hierarchy4"/>
    <dgm:cxn modelId="{55D7E424-4742-4317-976C-A30415106683}" type="presParOf" srcId="{6864AD01-1B49-4CEE-A633-3B50B9850C81}" destId="{C99488C9-70E6-4AB3-A727-733A07E4BDCC}" srcOrd="1" destOrd="0" presId="urn:microsoft.com/office/officeart/2005/8/layout/hierarchy4"/>
    <dgm:cxn modelId="{0BA27E32-73A6-47D9-85C3-464575D1DC11}" type="presParOf" srcId="{322DF7FD-6A0E-45F4-ACCC-6F712073AB5A}" destId="{8D0C27F5-B912-492B-B397-9C5F23ADCF41}" srcOrd="1" destOrd="0" presId="urn:microsoft.com/office/officeart/2005/8/layout/hierarchy4"/>
    <dgm:cxn modelId="{1DC4DCDA-7AC7-46FC-9551-03C772761A99}" type="presParOf" srcId="{322DF7FD-6A0E-45F4-ACCC-6F712073AB5A}" destId="{9ED78A35-BACD-4AED-9700-7B659286CA46}" srcOrd="2" destOrd="0" presId="urn:microsoft.com/office/officeart/2005/8/layout/hierarchy4"/>
    <dgm:cxn modelId="{786911CA-9787-4735-A77E-8B55FABC6EEC}" type="presParOf" srcId="{9ED78A35-BACD-4AED-9700-7B659286CA46}" destId="{0B4E8FD9-6DE3-4E78-8D05-3ECE11F1DED5}" srcOrd="0" destOrd="0" presId="urn:microsoft.com/office/officeart/2005/8/layout/hierarchy4"/>
    <dgm:cxn modelId="{3CACD932-2A4F-41EC-A764-AB70BB556008}" type="presParOf" srcId="{9ED78A35-BACD-4AED-9700-7B659286CA46}" destId="{9DFFA393-B410-48D7-8B18-C6D5A1F1FE2F}" srcOrd="1" destOrd="0" presId="urn:microsoft.com/office/officeart/2005/8/layout/hierarchy4"/>
    <dgm:cxn modelId="{D7186C51-F89F-46C6-A691-088F71C3E963}" type="presParOf" srcId="{9ED78A35-BACD-4AED-9700-7B659286CA46}" destId="{62FAB18C-CA56-48E7-B953-4A61969163ED}" srcOrd="2" destOrd="0" presId="urn:microsoft.com/office/officeart/2005/8/layout/hierarchy4"/>
    <dgm:cxn modelId="{C511C668-E929-4DEB-9437-D070BAB58230}" type="presParOf" srcId="{62FAB18C-CA56-48E7-B953-4A61969163ED}" destId="{ECBAABCA-E8CF-4D71-B39A-D26DF2A94714}" srcOrd="0" destOrd="0" presId="urn:microsoft.com/office/officeart/2005/8/layout/hierarchy4"/>
    <dgm:cxn modelId="{C25CB55C-04AE-4B03-929D-6FFFD57D3AC0}" type="presParOf" srcId="{ECBAABCA-E8CF-4D71-B39A-D26DF2A94714}" destId="{F6434E73-F9FB-4B8B-BD08-1C7846D65059}" srcOrd="0" destOrd="0" presId="urn:microsoft.com/office/officeart/2005/8/layout/hierarchy4"/>
    <dgm:cxn modelId="{128B75EE-5690-40E8-82B1-F89D4217D879}" type="presParOf" srcId="{ECBAABCA-E8CF-4D71-B39A-D26DF2A94714}" destId="{36CEB754-E6E7-4AEF-8645-00B42CE9398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76BABD-F635-41D0-AF6C-22116177A9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CBC0C415-D4E9-414C-9283-AB977001E574}">
      <dgm:prSet phldrT="[Text]" custT="1"/>
      <dgm:spPr>
        <a:solidFill>
          <a:schemeClr val="bg2"/>
        </a:solidFill>
      </dgm:spPr>
      <dgm:t>
        <a:bodyPr/>
        <a:lstStyle/>
        <a:p>
          <a:r>
            <a:rPr lang="en-IN" sz="2400" b="1" i="0" dirty="0"/>
            <a:t>Linear Regression</a:t>
          </a:r>
          <a:endParaRPr lang="en-IN" sz="2400" dirty="0"/>
        </a:p>
      </dgm:t>
    </dgm:pt>
    <dgm:pt modelId="{CA8ED1FF-D7EA-43A0-943C-4389119A5366}" type="parTrans" cxnId="{51738A2F-B221-4405-B123-AA47EC2EC77B}">
      <dgm:prSet/>
      <dgm:spPr/>
      <dgm:t>
        <a:bodyPr/>
        <a:lstStyle/>
        <a:p>
          <a:endParaRPr lang="en-IN"/>
        </a:p>
      </dgm:t>
    </dgm:pt>
    <dgm:pt modelId="{B9572812-181C-426B-9A06-A836D6632102}" type="sibTrans" cxnId="{51738A2F-B221-4405-B123-AA47EC2EC77B}">
      <dgm:prSet/>
      <dgm:spPr/>
      <dgm:t>
        <a:bodyPr/>
        <a:lstStyle/>
        <a:p>
          <a:endParaRPr lang="en-IN"/>
        </a:p>
      </dgm:t>
    </dgm:pt>
    <dgm:pt modelId="{3A91B65C-7CE1-460E-B300-F45925DCF590}">
      <dgm:prSet phldrT="[Text]" custT="1"/>
      <dgm:spPr>
        <a:solidFill>
          <a:schemeClr val="bg2"/>
        </a:solidFill>
      </dgm:spPr>
      <dgm:t>
        <a:bodyPr/>
        <a:lstStyle/>
        <a:p>
          <a:r>
            <a:rPr lang="en-IN" sz="2000" b="1" i="0" dirty="0"/>
            <a:t>AdaBoost Regressor</a:t>
          </a:r>
          <a:endParaRPr lang="en-IN" sz="2000" dirty="0"/>
        </a:p>
      </dgm:t>
    </dgm:pt>
    <dgm:pt modelId="{A1ADD8F7-4B98-4F5F-A69D-BE99DBCDBA54}" type="parTrans" cxnId="{D330208B-9D3D-4321-9855-F4ACB5243934}">
      <dgm:prSet/>
      <dgm:spPr/>
      <dgm:t>
        <a:bodyPr/>
        <a:lstStyle/>
        <a:p>
          <a:endParaRPr lang="en-IN"/>
        </a:p>
      </dgm:t>
    </dgm:pt>
    <dgm:pt modelId="{19D54319-5822-49B9-9047-4791C68CF662}" type="sibTrans" cxnId="{D330208B-9D3D-4321-9855-F4ACB5243934}">
      <dgm:prSet/>
      <dgm:spPr/>
      <dgm:t>
        <a:bodyPr/>
        <a:lstStyle/>
        <a:p>
          <a:endParaRPr lang="en-IN"/>
        </a:p>
      </dgm:t>
    </dgm:pt>
    <dgm:pt modelId="{5A0474DF-7010-4B04-A1CB-954691195F0F}">
      <dgm:prSet phldrT="[Text]" custT="1"/>
      <dgm:spPr>
        <a:solidFill>
          <a:schemeClr val="bg2"/>
        </a:solidFill>
      </dgm:spPr>
      <dgm:t>
        <a:bodyPr/>
        <a:lstStyle/>
        <a:p>
          <a:r>
            <a:rPr lang="en-IN" sz="1400" b="1" i="0" dirty="0"/>
            <a:t>Gradient Boosting Regressor</a:t>
          </a:r>
          <a:endParaRPr lang="en-IN" sz="1400" dirty="0"/>
        </a:p>
      </dgm:t>
    </dgm:pt>
    <dgm:pt modelId="{55DD51F9-C3F4-4330-8E0D-C85CBFC7D653}" type="parTrans" cxnId="{FB4D0181-BB27-4EB8-842B-82F0DC2F8500}">
      <dgm:prSet/>
      <dgm:spPr/>
      <dgm:t>
        <a:bodyPr/>
        <a:lstStyle/>
        <a:p>
          <a:endParaRPr lang="en-IN"/>
        </a:p>
      </dgm:t>
    </dgm:pt>
    <dgm:pt modelId="{B81AE627-3C67-47F2-8C13-29547C6FFD15}" type="sibTrans" cxnId="{FB4D0181-BB27-4EB8-842B-82F0DC2F8500}">
      <dgm:prSet/>
      <dgm:spPr/>
      <dgm:t>
        <a:bodyPr/>
        <a:lstStyle/>
        <a:p>
          <a:endParaRPr lang="en-IN"/>
        </a:p>
      </dgm:t>
    </dgm:pt>
    <dgm:pt modelId="{DF18F3A9-8C3F-4126-830B-B323DE98E31B}">
      <dgm:prSet phldrT="[Text]" custT="1"/>
      <dgm:spPr>
        <a:solidFill>
          <a:schemeClr val="bg2"/>
        </a:solidFill>
      </dgm:spPr>
      <dgm:t>
        <a:bodyPr/>
        <a:lstStyle/>
        <a:p>
          <a:r>
            <a:rPr lang="en-IN" sz="1800" b="1" i="0" dirty="0"/>
            <a:t>Decision Tree Regressor</a:t>
          </a:r>
          <a:endParaRPr lang="en-IN" sz="1800" dirty="0"/>
        </a:p>
      </dgm:t>
    </dgm:pt>
    <dgm:pt modelId="{AAF95A95-0E43-4215-8294-63B90CCB28B4}" type="parTrans" cxnId="{C3532E83-AA54-4B88-9B8D-603E1634EEB4}">
      <dgm:prSet/>
      <dgm:spPr/>
      <dgm:t>
        <a:bodyPr/>
        <a:lstStyle/>
        <a:p>
          <a:endParaRPr lang="en-IN"/>
        </a:p>
      </dgm:t>
    </dgm:pt>
    <dgm:pt modelId="{B29118B1-9026-4E4D-A26F-673B6FA8E218}" type="sibTrans" cxnId="{C3532E83-AA54-4B88-9B8D-603E1634EEB4}">
      <dgm:prSet/>
      <dgm:spPr/>
      <dgm:t>
        <a:bodyPr/>
        <a:lstStyle/>
        <a:p>
          <a:endParaRPr lang="en-IN"/>
        </a:p>
      </dgm:t>
    </dgm:pt>
    <dgm:pt modelId="{3BA34EDB-3657-464C-90F6-5DE59AE419BE}">
      <dgm:prSet phldrT="[Text]" custT="1"/>
      <dgm:spPr>
        <a:solidFill>
          <a:schemeClr val="bg2"/>
        </a:solidFill>
      </dgm:spPr>
      <dgm:t>
        <a:bodyPr/>
        <a:lstStyle/>
        <a:p>
          <a:r>
            <a:rPr lang="en-IN" sz="1600" b="1" i="0" dirty="0"/>
            <a:t>Random Forest Regressor</a:t>
          </a:r>
          <a:endParaRPr lang="en-IN" sz="1600" dirty="0"/>
        </a:p>
      </dgm:t>
    </dgm:pt>
    <dgm:pt modelId="{EDCBA0A8-7E70-4E32-A4B8-787FCFEB2017}" type="parTrans" cxnId="{CA79AA9E-20B9-4BA2-9874-C7978A6F27AD}">
      <dgm:prSet/>
      <dgm:spPr/>
      <dgm:t>
        <a:bodyPr/>
        <a:lstStyle/>
        <a:p>
          <a:endParaRPr lang="en-IN"/>
        </a:p>
      </dgm:t>
    </dgm:pt>
    <dgm:pt modelId="{D8396062-D654-4537-A1DF-7F291620C24E}" type="sibTrans" cxnId="{CA79AA9E-20B9-4BA2-9874-C7978A6F27AD}">
      <dgm:prSet/>
      <dgm:spPr/>
      <dgm:t>
        <a:bodyPr/>
        <a:lstStyle/>
        <a:p>
          <a:endParaRPr lang="en-IN"/>
        </a:p>
      </dgm:t>
    </dgm:pt>
    <dgm:pt modelId="{1EC76925-8BB1-4996-AF49-86A873A3A807}" type="pres">
      <dgm:prSet presAssocID="{EA76BABD-F635-41D0-AF6C-22116177A9DE}" presName="diagram" presStyleCnt="0">
        <dgm:presLayoutVars>
          <dgm:dir/>
          <dgm:resizeHandles val="exact"/>
        </dgm:presLayoutVars>
      </dgm:prSet>
      <dgm:spPr/>
    </dgm:pt>
    <dgm:pt modelId="{043BF7BB-805A-4BB0-9580-4817B2561618}" type="pres">
      <dgm:prSet presAssocID="{CBC0C415-D4E9-414C-9283-AB977001E574}" presName="node" presStyleLbl="node1" presStyleIdx="0" presStyleCnt="5" custScaleX="111181">
        <dgm:presLayoutVars>
          <dgm:bulletEnabled val="1"/>
        </dgm:presLayoutVars>
      </dgm:prSet>
      <dgm:spPr/>
    </dgm:pt>
    <dgm:pt modelId="{28EDDDFD-3915-4A50-9CB2-FC66B2B168C2}" type="pres">
      <dgm:prSet presAssocID="{B9572812-181C-426B-9A06-A836D6632102}" presName="sibTrans" presStyleCnt="0"/>
      <dgm:spPr/>
    </dgm:pt>
    <dgm:pt modelId="{09226399-77BB-4EDB-815A-35A26FB6C674}" type="pres">
      <dgm:prSet presAssocID="{3A91B65C-7CE1-460E-B300-F45925DCF590}" presName="node" presStyleLbl="node1" presStyleIdx="1" presStyleCnt="5">
        <dgm:presLayoutVars>
          <dgm:bulletEnabled val="1"/>
        </dgm:presLayoutVars>
      </dgm:prSet>
      <dgm:spPr/>
    </dgm:pt>
    <dgm:pt modelId="{2BFC727A-7149-4355-8D6E-3CFCAB43959D}" type="pres">
      <dgm:prSet presAssocID="{19D54319-5822-49B9-9047-4791C68CF662}" presName="sibTrans" presStyleCnt="0"/>
      <dgm:spPr/>
    </dgm:pt>
    <dgm:pt modelId="{2C677F5B-8242-45BB-AC99-B32D8597313F}" type="pres">
      <dgm:prSet presAssocID="{5A0474DF-7010-4B04-A1CB-954691195F0F}" presName="node" presStyleLbl="node1" presStyleIdx="2" presStyleCnt="5">
        <dgm:presLayoutVars>
          <dgm:bulletEnabled val="1"/>
        </dgm:presLayoutVars>
      </dgm:prSet>
      <dgm:spPr/>
    </dgm:pt>
    <dgm:pt modelId="{2D046C0B-CF4B-4412-A26C-30F0650D0D28}" type="pres">
      <dgm:prSet presAssocID="{B81AE627-3C67-47F2-8C13-29547C6FFD15}" presName="sibTrans" presStyleCnt="0"/>
      <dgm:spPr/>
    </dgm:pt>
    <dgm:pt modelId="{B75F8EEE-0CF4-44DF-9FC0-6E5589B7424C}" type="pres">
      <dgm:prSet presAssocID="{DF18F3A9-8C3F-4126-830B-B323DE98E31B}" presName="node" presStyleLbl="node1" presStyleIdx="3" presStyleCnt="5">
        <dgm:presLayoutVars>
          <dgm:bulletEnabled val="1"/>
        </dgm:presLayoutVars>
      </dgm:prSet>
      <dgm:spPr/>
    </dgm:pt>
    <dgm:pt modelId="{5C9D3477-7B2D-4598-8895-0A09BC0D2DEB}" type="pres">
      <dgm:prSet presAssocID="{B29118B1-9026-4E4D-A26F-673B6FA8E218}" presName="sibTrans" presStyleCnt="0"/>
      <dgm:spPr/>
    </dgm:pt>
    <dgm:pt modelId="{B8C3A1BF-7880-496F-9C69-2695DDA86BCE}" type="pres">
      <dgm:prSet presAssocID="{3BA34EDB-3657-464C-90F6-5DE59AE419BE}" presName="node" presStyleLbl="node1" presStyleIdx="4" presStyleCnt="5">
        <dgm:presLayoutVars>
          <dgm:bulletEnabled val="1"/>
        </dgm:presLayoutVars>
      </dgm:prSet>
      <dgm:spPr/>
    </dgm:pt>
  </dgm:ptLst>
  <dgm:cxnLst>
    <dgm:cxn modelId="{51738A2F-B221-4405-B123-AA47EC2EC77B}" srcId="{EA76BABD-F635-41D0-AF6C-22116177A9DE}" destId="{CBC0C415-D4E9-414C-9283-AB977001E574}" srcOrd="0" destOrd="0" parTransId="{CA8ED1FF-D7EA-43A0-943C-4389119A5366}" sibTransId="{B9572812-181C-426B-9A06-A836D6632102}"/>
    <dgm:cxn modelId="{05879E3F-FA18-43F2-92BD-DB85F0A94B70}" type="presOf" srcId="{CBC0C415-D4E9-414C-9283-AB977001E574}" destId="{043BF7BB-805A-4BB0-9580-4817B2561618}" srcOrd="0" destOrd="0" presId="urn:microsoft.com/office/officeart/2005/8/layout/default"/>
    <dgm:cxn modelId="{0BDFDB42-EEEA-4DF7-B889-15D89D02581B}" type="presOf" srcId="{DF18F3A9-8C3F-4126-830B-B323DE98E31B}" destId="{B75F8EEE-0CF4-44DF-9FC0-6E5589B7424C}" srcOrd="0" destOrd="0" presId="urn:microsoft.com/office/officeart/2005/8/layout/default"/>
    <dgm:cxn modelId="{1799917B-1519-4CD5-B996-F896468CB21F}" type="presOf" srcId="{3BA34EDB-3657-464C-90F6-5DE59AE419BE}" destId="{B8C3A1BF-7880-496F-9C69-2695DDA86BCE}" srcOrd="0" destOrd="0" presId="urn:microsoft.com/office/officeart/2005/8/layout/default"/>
    <dgm:cxn modelId="{FB4D0181-BB27-4EB8-842B-82F0DC2F8500}" srcId="{EA76BABD-F635-41D0-AF6C-22116177A9DE}" destId="{5A0474DF-7010-4B04-A1CB-954691195F0F}" srcOrd="2" destOrd="0" parTransId="{55DD51F9-C3F4-4330-8E0D-C85CBFC7D653}" sibTransId="{B81AE627-3C67-47F2-8C13-29547C6FFD15}"/>
    <dgm:cxn modelId="{C3532E83-AA54-4B88-9B8D-603E1634EEB4}" srcId="{EA76BABD-F635-41D0-AF6C-22116177A9DE}" destId="{DF18F3A9-8C3F-4126-830B-B323DE98E31B}" srcOrd="3" destOrd="0" parTransId="{AAF95A95-0E43-4215-8294-63B90CCB28B4}" sibTransId="{B29118B1-9026-4E4D-A26F-673B6FA8E218}"/>
    <dgm:cxn modelId="{D330208B-9D3D-4321-9855-F4ACB5243934}" srcId="{EA76BABD-F635-41D0-AF6C-22116177A9DE}" destId="{3A91B65C-7CE1-460E-B300-F45925DCF590}" srcOrd="1" destOrd="0" parTransId="{A1ADD8F7-4B98-4F5F-A69D-BE99DBCDBA54}" sibTransId="{19D54319-5822-49B9-9047-4791C68CF662}"/>
    <dgm:cxn modelId="{BEEB509E-DC81-4AB7-B8DF-F32187590893}" type="presOf" srcId="{EA76BABD-F635-41D0-AF6C-22116177A9DE}" destId="{1EC76925-8BB1-4996-AF49-86A873A3A807}" srcOrd="0" destOrd="0" presId="urn:microsoft.com/office/officeart/2005/8/layout/default"/>
    <dgm:cxn modelId="{CA79AA9E-20B9-4BA2-9874-C7978A6F27AD}" srcId="{EA76BABD-F635-41D0-AF6C-22116177A9DE}" destId="{3BA34EDB-3657-464C-90F6-5DE59AE419BE}" srcOrd="4" destOrd="0" parTransId="{EDCBA0A8-7E70-4E32-A4B8-787FCFEB2017}" sibTransId="{D8396062-D654-4537-A1DF-7F291620C24E}"/>
    <dgm:cxn modelId="{8D9EC8BC-E47E-41F0-9050-FA667BC7F234}" type="presOf" srcId="{5A0474DF-7010-4B04-A1CB-954691195F0F}" destId="{2C677F5B-8242-45BB-AC99-B32D8597313F}" srcOrd="0" destOrd="0" presId="urn:microsoft.com/office/officeart/2005/8/layout/default"/>
    <dgm:cxn modelId="{33B481D3-95C4-47FE-9CAA-12D9C9FBB4EF}" type="presOf" srcId="{3A91B65C-7CE1-460E-B300-F45925DCF590}" destId="{09226399-77BB-4EDB-815A-35A26FB6C674}" srcOrd="0" destOrd="0" presId="urn:microsoft.com/office/officeart/2005/8/layout/default"/>
    <dgm:cxn modelId="{EC4B75A6-AA17-4969-B4BC-424BA738B107}" type="presParOf" srcId="{1EC76925-8BB1-4996-AF49-86A873A3A807}" destId="{043BF7BB-805A-4BB0-9580-4817B2561618}" srcOrd="0" destOrd="0" presId="urn:microsoft.com/office/officeart/2005/8/layout/default"/>
    <dgm:cxn modelId="{9541A402-7BB1-481E-B3B2-97232484CC4C}" type="presParOf" srcId="{1EC76925-8BB1-4996-AF49-86A873A3A807}" destId="{28EDDDFD-3915-4A50-9CB2-FC66B2B168C2}" srcOrd="1" destOrd="0" presId="urn:microsoft.com/office/officeart/2005/8/layout/default"/>
    <dgm:cxn modelId="{FD54CB68-DAD7-40A3-A053-80A5AF58A9F6}" type="presParOf" srcId="{1EC76925-8BB1-4996-AF49-86A873A3A807}" destId="{09226399-77BB-4EDB-815A-35A26FB6C674}" srcOrd="2" destOrd="0" presId="urn:microsoft.com/office/officeart/2005/8/layout/default"/>
    <dgm:cxn modelId="{9E45E9D2-D548-46A7-85DA-914EF48622CF}" type="presParOf" srcId="{1EC76925-8BB1-4996-AF49-86A873A3A807}" destId="{2BFC727A-7149-4355-8D6E-3CFCAB43959D}" srcOrd="3" destOrd="0" presId="urn:microsoft.com/office/officeart/2005/8/layout/default"/>
    <dgm:cxn modelId="{A0F31BFA-BD13-44F2-8AD4-D6324D0E3402}" type="presParOf" srcId="{1EC76925-8BB1-4996-AF49-86A873A3A807}" destId="{2C677F5B-8242-45BB-AC99-B32D8597313F}" srcOrd="4" destOrd="0" presId="urn:microsoft.com/office/officeart/2005/8/layout/default"/>
    <dgm:cxn modelId="{2BCEA136-6356-4FCD-BD5E-C77B642802C6}" type="presParOf" srcId="{1EC76925-8BB1-4996-AF49-86A873A3A807}" destId="{2D046C0B-CF4B-4412-A26C-30F0650D0D28}" srcOrd="5" destOrd="0" presId="urn:microsoft.com/office/officeart/2005/8/layout/default"/>
    <dgm:cxn modelId="{F29C68EF-C05C-41E0-B366-2CEB1B38BECF}" type="presParOf" srcId="{1EC76925-8BB1-4996-AF49-86A873A3A807}" destId="{B75F8EEE-0CF4-44DF-9FC0-6E5589B7424C}" srcOrd="6" destOrd="0" presId="urn:microsoft.com/office/officeart/2005/8/layout/default"/>
    <dgm:cxn modelId="{02F4E899-FFBF-4F67-939D-D064BA043716}" type="presParOf" srcId="{1EC76925-8BB1-4996-AF49-86A873A3A807}" destId="{5C9D3477-7B2D-4598-8895-0A09BC0D2DEB}" srcOrd="7" destOrd="0" presId="urn:microsoft.com/office/officeart/2005/8/layout/default"/>
    <dgm:cxn modelId="{24C3EE12-D6F1-4882-9A97-D13047319482}" type="presParOf" srcId="{1EC76925-8BB1-4996-AF49-86A873A3A807}" destId="{B8C3A1BF-7880-496F-9C69-2695DDA86BCE}"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5B1537-51AD-4882-A08C-B612294DE164}"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IN"/>
        </a:p>
      </dgm:t>
    </dgm:pt>
    <dgm:pt modelId="{D6BA3D14-350A-4D2F-8783-32E5C8CD625D}">
      <dgm:prSet phldrT="[Text]" custT="1"/>
      <dgm:spPr>
        <a:solidFill>
          <a:schemeClr val="bg2">
            <a:alpha val="90000"/>
          </a:schemeClr>
        </a:solidFill>
      </dgm:spPr>
      <dgm:t>
        <a:bodyPr/>
        <a:lstStyle/>
        <a:p>
          <a:r>
            <a:rPr lang="en-IN" sz="1600" b="1" i="0" dirty="0"/>
            <a:t>AdaBoost Regressor</a:t>
          </a:r>
          <a:endParaRPr lang="en-IN" sz="1600" dirty="0"/>
        </a:p>
      </dgm:t>
    </dgm:pt>
    <dgm:pt modelId="{66E725BD-FC62-407E-839E-87EDFC315CCD}" type="parTrans" cxnId="{C9FE80C8-983E-4B84-A9BC-00CFE5B31DAB}">
      <dgm:prSet/>
      <dgm:spPr/>
      <dgm:t>
        <a:bodyPr/>
        <a:lstStyle/>
        <a:p>
          <a:endParaRPr lang="en-IN"/>
        </a:p>
      </dgm:t>
    </dgm:pt>
    <dgm:pt modelId="{DF21C131-AB64-433A-8E86-2A847F85D795}" type="sibTrans" cxnId="{C9FE80C8-983E-4B84-A9BC-00CFE5B31DAB}">
      <dgm:prSet/>
      <dgm:spPr/>
      <dgm:t>
        <a:bodyPr/>
        <a:lstStyle/>
        <a:p>
          <a:endParaRPr lang="en-IN"/>
        </a:p>
      </dgm:t>
    </dgm:pt>
    <dgm:pt modelId="{A3533E00-3A0F-4ED8-8A15-EF1C001CED38}">
      <dgm:prSet phldrT="[Text]" custT="1"/>
      <dgm:spPr>
        <a:solidFill>
          <a:schemeClr val="bg2">
            <a:alpha val="90000"/>
          </a:schemeClr>
        </a:solidFill>
      </dgm:spPr>
      <dgm:t>
        <a:bodyPr/>
        <a:lstStyle/>
        <a:p>
          <a:r>
            <a:rPr lang="en-IN" sz="1200" b="1" i="0" dirty="0"/>
            <a:t>Gradient Boosting Regressor</a:t>
          </a:r>
          <a:endParaRPr lang="en-IN" sz="1200" b="1" dirty="0"/>
        </a:p>
      </dgm:t>
    </dgm:pt>
    <dgm:pt modelId="{C6171830-9E22-45C7-B5DA-5E66E4386D28}" type="parTrans" cxnId="{103F8A96-556A-4DF4-82C1-2C306F04DEB5}">
      <dgm:prSet/>
      <dgm:spPr/>
      <dgm:t>
        <a:bodyPr/>
        <a:lstStyle/>
        <a:p>
          <a:endParaRPr lang="en-IN"/>
        </a:p>
      </dgm:t>
    </dgm:pt>
    <dgm:pt modelId="{65C8E84D-6369-4D69-ACDD-C604FC70340E}" type="sibTrans" cxnId="{103F8A96-556A-4DF4-82C1-2C306F04DEB5}">
      <dgm:prSet/>
      <dgm:spPr/>
      <dgm:t>
        <a:bodyPr/>
        <a:lstStyle/>
        <a:p>
          <a:endParaRPr lang="en-IN"/>
        </a:p>
      </dgm:t>
    </dgm:pt>
    <dgm:pt modelId="{6B4E3C6E-0185-4E48-BC00-093BA0402760}">
      <dgm:prSet phldrT="[Text]" custT="1"/>
      <dgm:spPr>
        <a:solidFill>
          <a:schemeClr val="bg2">
            <a:alpha val="90000"/>
          </a:schemeClr>
        </a:solidFill>
      </dgm:spPr>
      <dgm:t>
        <a:bodyPr/>
        <a:lstStyle/>
        <a:p>
          <a:r>
            <a:rPr lang="en-IN" sz="1400" b="0" i="0" dirty="0"/>
            <a:t>Decision Tree Regressor</a:t>
          </a:r>
          <a:endParaRPr lang="en-IN" sz="1400" b="0" dirty="0"/>
        </a:p>
      </dgm:t>
    </dgm:pt>
    <dgm:pt modelId="{2380EDD2-7223-4652-8C30-1CEAA6FD270B}" type="parTrans" cxnId="{D9034F28-CAC6-42A3-9BE1-61DC8F950E2B}">
      <dgm:prSet/>
      <dgm:spPr/>
      <dgm:t>
        <a:bodyPr/>
        <a:lstStyle/>
        <a:p>
          <a:endParaRPr lang="en-IN"/>
        </a:p>
      </dgm:t>
    </dgm:pt>
    <dgm:pt modelId="{B512C188-634C-4F4D-8F8D-D2AA5ADB1264}" type="sibTrans" cxnId="{D9034F28-CAC6-42A3-9BE1-61DC8F950E2B}">
      <dgm:prSet/>
      <dgm:spPr/>
      <dgm:t>
        <a:bodyPr/>
        <a:lstStyle/>
        <a:p>
          <a:endParaRPr lang="en-IN"/>
        </a:p>
      </dgm:t>
    </dgm:pt>
    <dgm:pt modelId="{480D699B-5C80-4B59-9981-C94C66E82AA7}" type="pres">
      <dgm:prSet presAssocID="{FF5B1537-51AD-4882-A08C-B612294DE164}" presName="compositeShape" presStyleCnt="0">
        <dgm:presLayoutVars>
          <dgm:dir/>
          <dgm:resizeHandles/>
        </dgm:presLayoutVars>
      </dgm:prSet>
      <dgm:spPr/>
    </dgm:pt>
    <dgm:pt modelId="{343F4F0B-272A-4B55-A6D1-8E2320DC61D9}" type="pres">
      <dgm:prSet presAssocID="{FF5B1537-51AD-4882-A08C-B612294DE164}" presName="pyramid" presStyleLbl="node1" presStyleIdx="0" presStyleCnt="1"/>
      <dgm:spPr/>
    </dgm:pt>
    <dgm:pt modelId="{006EF18B-8E46-4F79-95AE-A75E4BB55058}" type="pres">
      <dgm:prSet presAssocID="{FF5B1537-51AD-4882-A08C-B612294DE164}" presName="theList" presStyleCnt="0"/>
      <dgm:spPr/>
    </dgm:pt>
    <dgm:pt modelId="{5A3A99D3-A2DB-4C87-ACD4-3BDE4459A68A}" type="pres">
      <dgm:prSet presAssocID="{D6BA3D14-350A-4D2F-8783-32E5C8CD625D}" presName="aNode" presStyleLbl="fgAcc1" presStyleIdx="0" presStyleCnt="3">
        <dgm:presLayoutVars>
          <dgm:bulletEnabled val="1"/>
        </dgm:presLayoutVars>
      </dgm:prSet>
      <dgm:spPr/>
    </dgm:pt>
    <dgm:pt modelId="{BDD28FD9-8702-4AC0-A35F-CBEC9D4E71A0}" type="pres">
      <dgm:prSet presAssocID="{D6BA3D14-350A-4D2F-8783-32E5C8CD625D}" presName="aSpace" presStyleCnt="0"/>
      <dgm:spPr/>
    </dgm:pt>
    <dgm:pt modelId="{A60AF52E-A78E-4EAC-97B3-6E7D71194349}" type="pres">
      <dgm:prSet presAssocID="{A3533E00-3A0F-4ED8-8A15-EF1C001CED38}" presName="aNode" presStyleLbl="fgAcc1" presStyleIdx="1" presStyleCnt="3">
        <dgm:presLayoutVars>
          <dgm:bulletEnabled val="1"/>
        </dgm:presLayoutVars>
      </dgm:prSet>
      <dgm:spPr/>
    </dgm:pt>
    <dgm:pt modelId="{87DB1770-A915-4B46-9BD9-72F5661965EA}" type="pres">
      <dgm:prSet presAssocID="{A3533E00-3A0F-4ED8-8A15-EF1C001CED38}" presName="aSpace" presStyleCnt="0"/>
      <dgm:spPr/>
    </dgm:pt>
    <dgm:pt modelId="{2FD65159-37B8-40EF-BC73-F688124199EA}" type="pres">
      <dgm:prSet presAssocID="{6B4E3C6E-0185-4E48-BC00-093BA0402760}" presName="aNode" presStyleLbl="fgAcc1" presStyleIdx="2" presStyleCnt="3" custLinFactNeighborX="1700" custLinFactNeighborY="-16489">
        <dgm:presLayoutVars>
          <dgm:bulletEnabled val="1"/>
        </dgm:presLayoutVars>
      </dgm:prSet>
      <dgm:spPr/>
    </dgm:pt>
    <dgm:pt modelId="{762FE4A0-B5FF-4E1E-8F1E-FA9ED357BB1F}" type="pres">
      <dgm:prSet presAssocID="{6B4E3C6E-0185-4E48-BC00-093BA0402760}" presName="aSpace" presStyleCnt="0"/>
      <dgm:spPr/>
    </dgm:pt>
  </dgm:ptLst>
  <dgm:cxnLst>
    <dgm:cxn modelId="{D9034F28-CAC6-42A3-9BE1-61DC8F950E2B}" srcId="{FF5B1537-51AD-4882-A08C-B612294DE164}" destId="{6B4E3C6E-0185-4E48-BC00-093BA0402760}" srcOrd="2" destOrd="0" parTransId="{2380EDD2-7223-4652-8C30-1CEAA6FD270B}" sibTransId="{B512C188-634C-4F4D-8F8D-D2AA5ADB1264}"/>
    <dgm:cxn modelId="{A2B1F168-CB6A-45E8-AABB-B9D0D0A962DF}" type="presOf" srcId="{D6BA3D14-350A-4D2F-8783-32E5C8CD625D}" destId="{5A3A99D3-A2DB-4C87-ACD4-3BDE4459A68A}" srcOrd="0" destOrd="0" presId="urn:microsoft.com/office/officeart/2005/8/layout/pyramid2"/>
    <dgm:cxn modelId="{1C514977-B1C2-44EE-951B-746480EC6551}" type="presOf" srcId="{A3533E00-3A0F-4ED8-8A15-EF1C001CED38}" destId="{A60AF52E-A78E-4EAC-97B3-6E7D71194349}" srcOrd="0" destOrd="0" presId="urn:microsoft.com/office/officeart/2005/8/layout/pyramid2"/>
    <dgm:cxn modelId="{103F8A96-556A-4DF4-82C1-2C306F04DEB5}" srcId="{FF5B1537-51AD-4882-A08C-B612294DE164}" destId="{A3533E00-3A0F-4ED8-8A15-EF1C001CED38}" srcOrd="1" destOrd="0" parTransId="{C6171830-9E22-45C7-B5DA-5E66E4386D28}" sibTransId="{65C8E84D-6369-4D69-ACDD-C604FC70340E}"/>
    <dgm:cxn modelId="{C9FE80C8-983E-4B84-A9BC-00CFE5B31DAB}" srcId="{FF5B1537-51AD-4882-A08C-B612294DE164}" destId="{D6BA3D14-350A-4D2F-8783-32E5C8CD625D}" srcOrd="0" destOrd="0" parTransId="{66E725BD-FC62-407E-839E-87EDFC315CCD}" sibTransId="{DF21C131-AB64-433A-8E86-2A847F85D795}"/>
    <dgm:cxn modelId="{DFBD62D9-5E8D-4615-8D66-81A850582533}" type="presOf" srcId="{6B4E3C6E-0185-4E48-BC00-093BA0402760}" destId="{2FD65159-37B8-40EF-BC73-F688124199EA}" srcOrd="0" destOrd="0" presId="urn:microsoft.com/office/officeart/2005/8/layout/pyramid2"/>
    <dgm:cxn modelId="{C8AE22FE-7CDA-432C-AC7D-B9C0002E6D82}" type="presOf" srcId="{FF5B1537-51AD-4882-A08C-B612294DE164}" destId="{480D699B-5C80-4B59-9981-C94C66E82AA7}" srcOrd="0" destOrd="0" presId="urn:microsoft.com/office/officeart/2005/8/layout/pyramid2"/>
    <dgm:cxn modelId="{D51B5627-467E-46DF-9ACC-5FE557AC6F54}" type="presParOf" srcId="{480D699B-5C80-4B59-9981-C94C66E82AA7}" destId="{343F4F0B-272A-4B55-A6D1-8E2320DC61D9}" srcOrd="0" destOrd="0" presId="urn:microsoft.com/office/officeart/2005/8/layout/pyramid2"/>
    <dgm:cxn modelId="{B9DDEC4E-C59D-4017-A2AE-5D4258F6CC6F}" type="presParOf" srcId="{480D699B-5C80-4B59-9981-C94C66E82AA7}" destId="{006EF18B-8E46-4F79-95AE-A75E4BB55058}" srcOrd="1" destOrd="0" presId="urn:microsoft.com/office/officeart/2005/8/layout/pyramid2"/>
    <dgm:cxn modelId="{14E49FA9-CBB2-42E0-8DF7-6661CDD22D82}" type="presParOf" srcId="{006EF18B-8E46-4F79-95AE-A75E4BB55058}" destId="{5A3A99D3-A2DB-4C87-ACD4-3BDE4459A68A}" srcOrd="0" destOrd="0" presId="urn:microsoft.com/office/officeart/2005/8/layout/pyramid2"/>
    <dgm:cxn modelId="{1E3591F3-0F24-48FA-A1DF-730E3C420E93}" type="presParOf" srcId="{006EF18B-8E46-4F79-95AE-A75E4BB55058}" destId="{BDD28FD9-8702-4AC0-A35F-CBEC9D4E71A0}" srcOrd="1" destOrd="0" presId="urn:microsoft.com/office/officeart/2005/8/layout/pyramid2"/>
    <dgm:cxn modelId="{C0295664-320E-4CBC-A7F1-2C06D38E4C6D}" type="presParOf" srcId="{006EF18B-8E46-4F79-95AE-A75E4BB55058}" destId="{A60AF52E-A78E-4EAC-97B3-6E7D71194349}" srcOrd="2" destOrd="0" presId="urn:microsoft.com/office/officeart/2005/8/layout/pyramid2"/>
    <dgm:cxn modelId="{3D2946E0-6436-4686-A534-79697007859D}" type="presParOf" srcId="{006EF18B-8E46-4F79-95AE-A75E4BB55058}" destId="{87DB1770-A915-4B46-9BD9-72F5661965EA}" srcOrd="3" destOrd="0" presId="urn:microsoft.com/office/officeart/2005/8/layout/pyramid2"/>
    <dgm:cxn modelId="{8DB722CC-A41E-40C8-9E90-12988DDD465E}" type="presParOf" srcId="{006EF18B-8E46-4F79-95AE-A75E4BB55058}" destId="{2FD65159-37B8-40EF-BC73-F688124199EA}" srcOrd="4" destOrd="0" presId="urn:microsoft.com/office/officeart/2005/8/layout/pyramid2"/>
    <dgm:cxn modelId="{CB957355-A7BA-404B-A53D-4463615BD287}" type="presParOf" srcId="{006EF18B-8E46-4F79-95AE-A75E4BB55058}" destId="{762FE4A0-B5FF-4E1E-8F1E-FA9ED357BB1F}"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6C58C1-1F4D-477B-9690-16DB13A732C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080635EF-8FA2-4D1D-AB4E-D9FC212AF630}">
      <dgm:prSet phldrT="[Text]"/>
      <dgm:spPr/>
      <dgm:t>
        <a:bodyPr/>
        <a:lstStyle/>
        <a:p>
          <a:r>
            <a:rPr lang="en-IN" b="1" i="0" dirty="0"/>
            <a:t>            MAE = Mean absolute error</a:t>
          </a:r>
          <a:endParaRPr lang="en-IN" dirty="0"/>
        </a:p>
      </dgm:t>
    </dgm:pt>
    <dgm:pt modelId="{099E794E-CAAD-4136-B955-E88B85729CDE}" type="parTrans" cxnId="{E0BA1D3A-B8ED-4469-AA45-877A41935ECF}">
      <dgm:prSet/>
      <dgm:spPr/>
      <dgm:t>
        <a:bodyPr/>
        <a:lstStyle/>
        <a:p>
          <a:endParaRPr lang="en-IN"/>
        </a:p>
      </dgm:t>
    </dgm:pt>
    <dgm:pt modelId="{FA1E4973-0A79-4AE2-B92D-9840BDABFAB9}" type="sibTrans" cxnId="{E0BA1D3A-B8ED-4469-AA45-877A41935ECF}">
      <dgm:prSet/>
      <dgm:spPr/>
      <dgm:t>
        <a:bodyPr/>
        <a:lstStyle/>
        <a:p>
          <a:endParaRPr lang="en-IN"/>
        </a:p>
      </dgm:t>
    </dgm:pt>
    <dgm:pt modelId="{655C4C19-E1FB-4B69-802A-C06C2CEAB686}">
      <dgm:prSet phldrT="[Text]"/>
      <dgm:spPr/>
      <dgm:t>
        <a:bodyPr/>
        <a:lstStyle/>
        <a:p>
          <a:r>
            <a:rPr lang="en-IN" b="1" i="0" dirty="0"/>
            <a:t>           MSE = Mean Squared error</a:t>
          </a:r>
          <a:endParaRPr lang="en-IN" dirty="0"/>
        </a:p>
      </dgm:t>
    </dgm:pt>
    <dgm:pt modelId="{00A3B758-8312-40DE-9E99-41DEE3BAA7FC}" type="parTrans" cxnId="{7DBFC735-A0F9-4732-A594-B1C4A1956E1E}">
      <dgm:prSet/>
      <dgm:spPr/>
      <dgm:t>
        <a:bodyPr/>
        <a:lstStyle/>
        <a:p>
          <a:endParaRPr lang="en-IN"/>
        </a:p>
      </dgm:t>
    </dgm:pt>
    <dgm:pt modelId="{CFEDEFAE-F01E-42AF-A7FF-221C1937D381}" type="sibTrans" cxnId="{7DBFC735-A0F9-4732-A594-B1C4A1956E1E}">
      <dgm:prSet/>
      <dgm:spPr/>
      <dgm:t>
        <a:bodyPr/>
        <a:lstStyle/>
        <a:p>
          <a:endParaRPr lang="en-IN"/>
        </a:p>
      </dgm:t>
    </dgm:pt>
    <dgm:pt modelId="{9DE74DB5-89A8-4B06-8B20-F20B204101B6}">
      <dgm:prSet phldrT="[Text]"/>
      <dgm:spPr/>
      <dgm:t>
        <a:bodyPr/>
        <a:lstStyle/>
        <a:p>
          <a:r>
            <a:rPr lang="en-GB" b="1" i="0" dirty="0"/>
            <a:t>      RMSE = Root Mean Squared Error</a:t>
          </a:r>
          <a:endParaRPr lang="en-IN" dirty="0"/>
        </a:p>
      </dgm:t>
    </dgm:pt>
    <dgm:pt modelId="{013E8D17-BB1A-4A7C-B873-AB2E6A09F3BE}" type="parTrans" cxnId="{CB12DC29-7D2A-4132-96B3-84E0A35FA732}">
      <dgm:prSet/>
      <dgm:spPr/>
      <dgm:t>
        <a:bodyPr/>
        <a:lstStyle/>
        <a:p>
          <a:endParaRPr lang="en-IN"/>
        </a:p>
      </dgm:t>
    </dgm:pt>
    <dgm:pt modelId="{DA50C6B4-BEB5-43C1-B770-B9F5817D1620}" type="sibTrans" cxnId="{CB12DC29-7D2A-4132-96B3-84E0A35FA732}">
      <dgm:prSet/>
      <dgm:spPr/>
      <dgm:t>
        <a:bodyPr/>
        <a:lstStyle/>
        <a:p>
          <a:endParaRPr lang="en-IN"/>
        </a:p>
      </dgm:t>
    </dgm:pt>
    <dgm:pt modelId="{07F518EB-726D-47D2-8EF9-043BA9FC2FD1}" type="pres">
      <dgm:prSet presAssocID="{4D6C58C1-1F4D-477B-9690-16DB13A732CB}" presName="Name0" presStyleCnt="0">
        <dgm:presLayoutVars>
          <dgm:chMax val="7"/>
          <dgm:chPref val="7"/>
          <dgm:dir/>
        </dgm:presLayoutVars>
      </dgm:prSet>
      <dgm:spPr/>
    </dgm:pt>
    <dgm:pt modelId="{82D721C5-E4A1-4C20-9E95-EC012CF5D99F}" type="pres">
      <dgm:prSet presAssocID="{4D6C58C1-1F4D-477B-9690-16DB13A732CB}" presName="Name1" presStyleCnt="0"/>
      <dgm:spPr/>
    </dgm:pt>
    <dgm:pt modelId="{5A8466FD-2B36-4E39-A71A-7F035A1F8A98}" type="pres">
      <dgm:prSet presAssocID="{4D6C58C1-1F4D-477B-9690-16DB13A732CB}" presName="cycle" presStyleCnt="0"/>
      <dgm:spPr/>
    </dgm:pt>
    <dgm:pt modelId="{5164ED70-1CA4-4183-9162-FC0C4B5BD652}" type="pres">
      <dgm:prSet presAssocID="{4D6C58C1-1F4D-477B-9690-16DB13A732CB}" presName="srcNode" presStyleLbl="node1" presStyleIdx="0" presStyleCnt="3"/>
      <dgm:spPr/>
    </dgm:pt>
    <dgm:pt modelId="{57747C54-2E0A-4366-A884-E7763417BA4E}" type="pres">
      <dgm:prSet presAssocID="{4D6C58C1-1F4D-477B-9690-16DB13A732CB}" presName="conn" presStyleLbl="parChTrans1D2" presStyleIdx="0" presStyleCnt="1"/>
      <dgm:spPr/>
    </dgm:pt>
    <dgm:pt modelId="{823028F0-932F-4A4B-8077-1BE0DB965FD6}" type="pres">
      <dgm:prSet presAssocID="{4D6C58C1-1F4D-477B-9690-16DB13A732CB}" presName="extraNode" presStyleLbl="node1" presStyleIdx="0" presStyleCnt="3"/>
      <dgm:spPr/>
    </dgm:pt>
    <dgm:pt modelId="{8F3F1A13-F514-42D0-9703-84A6FD906676}" type="pres">
      <dgm:prSet presAssocID="{4D6C58C1-1F4D-477B-9690-16DB13A732CB}" presName="dstNode" presStyleLbl="node1" presStyleIdx="0" presStyleCnt="3"/>
      <dgm:spPr/>
    </dgm:pt>
    <dgm:pt modelId="{1A511ED7-2ED9-4F52-8BC8-ED61C2A77E8F}" type="pres">
      <dgm:prSet presAssocID="{080635EF-8FA2-4D1D-AB4E-D9FC212AF630}" presName="text_1" presStyleLbl="node1" presStyleIdx="0" presStyleCnt="3">
        <dgm:presLayoutVars>
          <dgm:bulletEnabled val="1"/>
        </dgm:presLayoutVars>
      </dgm:prSet>
      <dgm:spPr/>
    </dgm:pt>
    <dgm:pt modelId="{9739782E-F89D-47E3-BD5E-EC675F102E17}" type="pres">
      <dgm:prSet presAssocID="{080635EF-8FA2-4D1D-AB4E-D9FC212AF630}" presName="accent_1" presStyleCnt="0"/>
      <dgm:spPr/>
    </dgm:pt>
    <dgm:pt modelId="{244A4F6F-B2B5-4C06-8092-DE8CE6F87CBC}" type="pres">
      <dgm:prSet presAssocID="{080635EF-8FA2-4D1D-AB4E-D9FC212AF630}" presName="accentRepeatNode" presStyleLbl="solidFgAcc1" presStyleIdx="0" presStyleCnt="3" custScaleX="284538"/>
      <dgm:spPr/>
    </dgm:pt>
    <dgm:pt modelId="{1CF5BD1B-C887-4C0B-8899-6797D903A5E2}" type="pres">
      <dgm:prSet presAssocID="{655C4C19-E1FB-4B69-802A-C06C2CEAB686}" presName="text_2" presStyleLbl="node1" presStyleIdx="1" presStyleCnt="3">
        <dgm:presLayoutVars>
          <dgm:bulletEnabled val="1"/>
        </dgm:presLayoutVars>
      </dgm:prSet>
      <dgm:spPr/>
    </dgm:pt>
    <dgm:pt modelId="{7932A69B-C71E-44C2-977D-1DD6DE3A39B9}" type="pres">
      <dgm:prSet presAssocID="{655C4C19-E1FB-4B69-802A-C06C2CEAB686}" presName="accent_2" presStyleCnt="0"/>
      <dgm:spPr/>
    </dgm:pt>
    <dgm:pt modelId="{FEFABD28-B687-4C10-B4F1-6341DF2F5180}" type="pres">
      <dgm:prSet presAssocID="{655C4C19-E1FB-4B69-802A-C06C2CEAB686}" presName="accentRepeatNode" presStyleLbl="solidFgAcc1" presStyleIdx="1" presStyleCnt="3" custScaleX="263797" custLinFactNeighborX="-39769" custLinFactNeighborY="-5303"/>
      <dgm:spPr/>
    </dgm:pt>
    <dgm:pt modelId="{2AF85D9A-D301-441D-8A10-D16FFAF6F787}" type="pres">
      <dgm:prSet presAssocID="{9DE74DB5-89A8-4B06-8B20-F20B204101B6}" presName="text_3" presStyleLbl="node1" presStyleIdx="2" presStyleCnt="3">
        <dgm:presLayoutVars>
          <dgm:bulletEnabled val="1"/>
        </dgm:presLayoutVars>
      </dgm:prSet>
      <dgm:spPr/>
    </dgm:pt>
    <dgm:pt modelId="{0FD3E34C-4B7B-43C4-99F3-BAF0A4312204}" type="pres">
      <dgm:prSet presAssocID="{9DE74DB5-89A8-4B06-8B20-F20B204101B6}" presName="accent_3" presStyleCnt="0"/>
      <dgm:spPr/>
    </dgm:pt>
    <dgm:pt modelId="{BE05E79B-D2A2-4562-A3A9-2F2030F66821}" type="pres">
      <dgm:prSet presAssocID="{9DE74DB5-89A8-4B06-8B20-F20B204101B6}" presName="accentRepeatNode" presStyleLbl="solidFgAcc1" presStyleIdx="2" presStyleCnt="3" custScaleX="306353"/>
      <dgm:spPr/>
    </dgm:pt>
  </dgm:ptLst>
  <dgm:cxnLst>
    <dgm:cxn modelId="{944EA518-9408-4533-A69A-F994552A866A}" type="presOf" srcId="{4D6C58C1-1F4D-477B-9690-16DB13A732CB}" destId="{07F518EB-726D-47D2-8EF9-043BA9FC2FD1}" srcOrd="0" destOrd="0" presId="urn:microsoft.com/office/officeart/2008/layout/VerticalCurvedList"/>
    <dgm:cxn modelId="{CB12DC29-7D2A-4132-96B3-84E0A35FA732}" srcId="{4D6C58C1-1F4D-477B-9690-16DB13A732CB}" destId="{9DE74DB5-89A8-4B06-8B20-F20B204101B6}" srcOrd="2" destOrd="0" parTransId="{013E8D17-BB1A-4A7C-B873-AB2E6A09F3BE}" sibTransId="{DA50C6B4-BEB5-43C1-B770-B9F5817D1620}"/>
    <dgm:cxn modelId="{7DBFC735-A0F9-4732-A594-B1C4A1956E1E}" srcId="{4D6C58C1-1F4D-477B-9690-16DB13A732CB}" destId="{655C4C19-E1FB-4B69-802A-C06C2CEAB686}" srcOrd="1" destOrd="0" parTransId="{00A3B758-8312-40DE-9E99-41DEE3BAA7FC}" sibTransId="{CFEDEFAE-F01E-42AF-A7FF-221C1937D381}"/>
    <dgm:cxn modelId="{B3EF6938-82F0-487D-B20D-17F3FB6EFBB8}" type="presOf" srcId="{FA1E4973-0A79-4AE2-B92D-9840BDABFAB9}" destId="{57747C54-2E0A-4366-A884-E7763417BA4E}" srcOrd="0" destOrd="0" presId="urn:microsoft.com/office/officeart/2008/layout/VerticalCurvedList"/>
    <dgm:cxn modelId="{E0BA1D3A-B8ED-4469-AA45-877A41935ECF}" srcId="{4D6C58C1-1F4D-477B-9690-16DB13A732CB}" destId="{080635EF-8FA2-4D1D-AB4E-D9FC212AF630}" srcOrd="0" destOrd="0" parTransId="{099E794E-CAAD-4136-B955-E88B85729CDE}" sibTransId="{FA1E4973-0A79-4AE2-B92D-9840BDABFAB9}"/>
    <dgm:cxn modelId="{63CAA641-1C05-4E6E-813F-B246D3170A97}" type="presOf" srcId="{9DE74DB5-89A8-4B06-8B20-F20B204101B6}" destId="{2AF85D9A-D301-441D-8A10-D16FFAF6F787}" srcOrd="0" destOrd="0" presId="urn:microsoft.com/office/officeart/2008/layout/VerticalCurvedList"/>
    <dgm:cxn modelId="{9547F955-3A93-411C-B651-547D5307824D}" type="presOf" srcId="{655C4C19-E1FB-4B69-802A-C06C2CEAB686}" destId="{1CF5BD1B-C887-4C0B-8899-6797D903A5E2}" srcOrd="0" destOrd="0" presId="urn:microsoft.com/office/officeart/2008/layout/VerticalCurvedList"/>
    <dgm:cxn modelId="{CD5EB7AD-2347-410C-9442-D7779F22210F}" type="presOf" srcId="{080635EF-8FA2-4D1D-AB4E-D9FC212AF630}" destId="{1A511ED7-2ED9-4F52-8BC8-ED61C2A77E8F}" srcOrd="0" destOrd="0" presId="urn:microsoft.com/office/officeart/2008/layout/VerticalCurvedList"/>
    <dgm:cxn modelId="{AFE8AE35-27EE-4761-8CDA-E3F66BF5371D}" type="presParOf" srcId="{07F518EB-726D-47D2-8EF9-043BA9FC2FD1}" destId="{82D721C5-E4A1-4C20-9E95-EC012CF5D99F}" srcOrd="0" destOrd="0" presId="urn:microsoft.com/office/officeart/2008/layout/VerticalCurvedList"/>
    <dgm:cxn modelId="{3156B88F-BC86-4BC1-9BFA-77A727C22DCF}" type="presParOf" srcId="{82D721C5-E4A1-4C20-9E95-EC012CF5D99F}" destId="{5A8466FD-2B36-4E39-A71A-7F035A1F8A98}" srcOrd="0" destOrd="0" presId="urn:microsoft.com/office/officeart/2008/layout/VerticalCurvedList"/>
    <dgm:cxn modelId="{108A51A9-A4A9-46AD-8929-C422053BC98F}" type="presParOf" srcId="{5A8466FD-2B36-4E39-A71A-7F035A1F8A98}" destId="{5164ED70-1CA4-4183-9162-FC0C4B5BD652}" srcOrd="0" destOrd="0" presId="urn:microsoft.com/office/officeart/2008/layout/VerticalCurvedList"/>
    <dgm:cxn modelId="{AD06F664-FC58-403D-BD1C-F979F50532A1}" type="presParOf" srcId="{5A8466FD-2B36-4E39-A71A-7F035A1F8A98}" destId="{57747C54-2E0A-4366-A884-E7763417BA4E}" srcOrd="1" destOrd="0" presId="urn:microsoft.com/office/officeart/2008/layout/VerticalCurvedList"/>
    <dgm:cxn modelId="{5B4E884B-64FE-4461-B4AA-43743FE9EEBD}" type="presParOf" srcId="{5A8466FD-2B36-4E39-A71A-7F035A1F8A98}" destId="{823028F0-932F-4A4B-8077-1BE0DB965FD6}" srcOrd="2" destOrd="0" presId="urn:microsoft.com/office/officeart/2008/layout/VerticalCurvedList"/>
    <dgm:cxn modelId="{0D2E3F4A-4B56-4140-975F-525C7D99C576}" type="presParOf" srcId="{5A8466FD-2B36-4E39-A71A-7F035A1F8A98}" destId="{8F3F1A13-F514-42D0-9703-84A6FD906676}" srcOrd="3" destOrd="0" presId="urn:microsoft.com/office/officeart/2008/layout/VerticalCurvedList"/>
    <dgm:cxn modelId="{4F528E3A-0502-46B4-B40D-883CF3B6F3BF}" type="presParOf" srcId="{82D721C5-E4A1-4C20-9E95-EC012CF5D99F}" destId="{1A511ED7-2ED9-4F52-8BC8-ED61C2A77E8F}" srcOrd="1" destOrd="0" presId="urn:microsoft.com/office/officeart/2008/layout/VerticalCurvedList"/>
    <dgm:cxn modelId="{C980CEA9-F3A4-4EFE-8512-197CD6ED6E83}" type="presParOf" srcId="{82D721C5-E4A1-4C20-9E95-EC012CF5D99F}" destId="{9739782E-F89D-47E3-BD5E-EC675F102E17}" srcOrd="2" destOrd="0" presId="urn:microsoft.com/office/officeart/2008/layout/VerticalCurvedList"/>
    <dgm:cxn modelId="{C122B858-7002-4F30-A277-45E254CBFF9F}" type="presParOf" srcId="{9739782E-F89D-47E3-BD5E-EC675F102E17}" destId="{244A4F6F-B2B5-4C06-8092-DE8CE6F87CBC}" srcOrd="0" destOrd="0" presId="urn:microsoft.com/office/officeart/2008/layout/VerticalCurvedList"/>
    <dgm:cxn modelId="{2E7DFB93-42E5-44C5-9303-48F740C43A0D}" type="presParOf" srcId="{82D721C5-E4A1-4C20-9E95-EC012CF5D99F}" destId="{1CF5BD1B-C887-4C0B-8899-6797D903A5E2}" srcOrd="3" destOrd="0" presId="urn:microsoft.com/office/officeart/2008/layout/VerticalCurvedList"/>
    <dgm:cxn modelId="{806FF2FB-82A8-4D1F-B358-BE35FC3A849F}" type="presParOf" srcId="{82D721C5-E4A1-4C20-9E95-EC012CF5D99F}" destId="{7932A69B-C71E-44C2-977D-1DD6DE3A39B9}" srcOrd="4" destOrd="0" presId="urn:microsoft.com/office/officeart/2008/layout/VerticalCurvedList"/>
    <dgm:cxn modelId="{85E34593-1C1C-4104-975C-2C43F0608F63}" type="presParOf" srcId="{7932A69B-C71E-44C2-977D-1DD6DE3A39B9}" destId="{FEFABD28-B687-4C10-B4F1-6341DF2F5180}" srcOrd="0" destOrd="0" presId="urn:microsoft.com/office/officeart/2008/layout/VerticalCurvedList"/>
    <dgm:cxn modelId="{CDEE3E6C-6D1F-4D4D-82AB-58316B7CB029}" type="presParOf" srcId="{82D721C5-E4A1-4C20-9E95-EC012CF5D99F}" destId="{2AF85D9A-D301-441D-8A10-D16FFAF6F787}" srcOrd="5" destOrd="0" presId="urn:microsoft.com/office/officeart/2008/layout/VerticalCurvedList"/>
    <dgm:cxn modelId="{477A1E94-4626-4CB3-A5E0-B448A227928B}" type="presParOf" srcId="{82D721C5-E4A1-4C20-9E95-EC012CF5D99F}" destId="{0FD3E34C-4B7B-43C4-99F3-BAF0A4312204}" srcOrd="6" destOrd="0" presId="urn:microsoft.com/office/officeart/2008/layout/VerticalCurvedList"/>
    <dgm:cxn modelId="{EA0D322C-1BB4-4E97-8F1E-C4750B0272C1}" type="presParOf" srcId="{0FD3E34C-4B7B-43C4-99F3-BAF0A4312204}" destId="{BE05E79B-D2A2-4562-A3A9-2F2030F6682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B4AF7-8459-4481-A2A2-3364A35F94E7}">
      <dsp:nvSpPr>
        <dsp:cNvPr id="0" name=""/>
        <dsp:cNvSpPr/>
      </dsp:nvSpPr>
      <dsp:spPr>
        <a:xfrm>
          <a:off x="1103" y="2196"/>
          <a:ext cx="9611693" cy="108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dirty="0">
              <a:highlight>
                <a:srgbClr val="000080"/>
              </a:highlight>
            </a:rPr>
            <a:t>1.Data Exploration Analysis</a:t>
          </a:r>
          <a:endParaRPr lang="en-IN" sz="4000" kern="1200" dirty="0">
            <a:highlight>
              <a:srgbClr val="000080"/>
            </a:highlight>
          </a:endParaRPr>
        </a:p>
      </dsp:txBody>
      <dsp:txXfrm>
        <a:off x="33013" y="34106"/>
        <a:ext cx="9547873" cy="1025679"/>
      </dsp:txXfrm>
    </dsp:sp>
    <dsp:sp modelId="{3EF4F0D1-F1AC-4B78-B8E7-1DC74FA1B476}">
      <dsp:nvSpPr>
        <dsp:cNvPr id="0" name=""/>
        <dsp:cNvSpPr/>
      </dsp:nvSpPr>
      <dsp:spPr>
        <a:xfrm>
          <a:off x="1103" y="1254681"/>
          <a:ext cx="6278655" cy="108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highlight>
                <a:srgbClr val="000080"/>
              </a:highlight>
            </a:rPr>
            <a:t>2.Data Preprocessing</a:t>
          </a:r>
          <a:endParaRPr lang="en-IN" sz="3200" kern="1200" dirty="0">
            <a:highlight>
              <a:srgbClr val="000080"/>
            </a:highlight>
          </a:endParaRPr>
        </a:p>
      </dsp:txBody>
      <dsp:txXfrm>
        <a:off x="33013" y="1286591"/>
        <a:ext cx="6214835" cy="1025679"/>
      </dsp:txXfrm>
    </dsp:sp>
    <dsp:sp modelId="{31D5270C-94CE-4DA8-A6B3-E5E4BCC28966}">
      <dsp:nvSpPr>
        <dsp:cNvPr id="0" name=""/>
        <dsp:cNvSpPr/>
      </dsp:nvSpPr>
      <dsp:spPr>
        <a:xfrm>
          <a:off x="1103" y="2507166"/>
          <a:ext cx="3074758" cy="108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highlight>
                <a:srgbClr val="000080"/>
              </a:highlight>
            </a:rPr>
            <a:t>4.Model Building</a:t>
          </a:r>
          <a:endParaRPr lang="en-IN" sz="1800" kern="1200" dirty="0">
            <a:highlight>
              <a:srgbClr val="000080"/>
            </a:highlight>
          </a:endParaRPr>
        </a:p>
      </dsp:txBody>
      <dsp:txXfrm>
        <a:off x="33013" y="2539076"/>
        <a:ext cx="3010938" cy="1025679"/>
      </dsp:txXfrm>
    </dsp:sp>
    <dsp:sp modelId="{D96A2C98-0B5E-47CE-A674-725D61AA35C6}">
      <dsp:nvSpPr>
        <dsp:cNvPr id="0" name=""/>
        <dsp:cNvSpPr/>
      </dsp:nvSpPr>
      <dsp:spPr>
        <a:xfrm>
          <a:off x="3205001" y="2507166"/>
          <a:ext cx="3074758" cy="108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highlight>
                <a:srgbClr val="000080"/>
              </a:highlight>
            </a:rPr>
            <a:t>5.Model Evaluation</a:t>
          </a:r>
          <a:endParaRPr lang="en-IN" sz="1800" kern="1200" dirty="0">
            <a:highlight>
              <a:srgbClr val="000080"/>
            </a:highlight>
          </a:endParaRPr>
        </a:p>
      </dsp:txBody>
      <dsp:txXfrm>
        <a:off x="3236911" y="2539076"/>
        <a:ext cx="3010938" cy="1025679"/>
      </dsp:txXfrm>
    </dsp:sp>
    <dsp:sp modelId="{0B4E8FD9-6DE3-4E78-8D05-3ECE11F1DED5}">
      <dsp:nvSpPr>
        <dsp:cNvPr id="0" name=""/>
        <dsp:cNvSpPr/>
      </dsp:nvSpPr>
      <dsp:spPr>
        <a:xfrm>
          <a:off x="6538038" y="1254681"/>
          <a:ext cx="3074758" cy="108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highlight>
                <a:srgbClr val="000080"/>
              </a:highlight>
            </a:rPr>
            <a:t>3.Feature Extraction</a:t>
          </a:r>
          <a:endParaRPr lang="en-IN" sz="2400" kern="1200" dirty="0">
            <a:highlight>
              <a:srgbClr val="000080"/>
            </a:highlight>
          </a:endParaRPr>
        </a:p>
      </dsp:txBody>
      <dsp:txXfrm>
        <a:off x="6569948" y="1286591"/>
        <a:ext cx="3010938" cy="1025679"/>
      </dsp:txXfrm>
    </dsp:sp>
    <dsp:sp modelId="{F6434E73-F9FB-4B8B-BD08-1C7846D65059}">
      <dsp:nvSpPr>
        <dsp:cNvPr id="0" name=""/>
        <dsp:cNvSpPr/>
      </dsp:nvSpPr>
      <dsp:spPr>
        <a:xfrm>
          <a:off x="6538038" y="2507166"/>
          <a:ext cx="3074758" cy="108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highlight>
                <a:srgbClr val="000080"/>
              </a:highlight>
            </a:rPr>
            <a:t>6.Feature Importance Analysis</a:t>
          </a:r>
          <a:endParaRPr lang="en-IN" sz="1600" kern="1200" dirty="0">
            <a:highlight>
              <a:srgbClr val="000080"/>
            </a:highlight>
          </a:endParaRPr>
        </a:p>
      </dsp:txBody>
      <dsp:txXfrm>
        <a:off x="6569948" y="2539076"/>
        <a:ext cx="3010938" cy="1025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BF7BB-805A-4BB0-9580-4817B2561618}">
      <dsp:nvSpPr>
        <dsp:cNvPr id="0" name=""/>
        <dsp:cNvSpPr/>
      </dsp:nvSpPr>
      <dsp:spPr>
        <a:xfrm>
          <a:off x="228480" y="2223"/>
          <a:ext cx="3074082" cy="1658961"/>
        </a:xfrm>
        <a:prstGeom prst="rect">
          <a:avLst/>
        </a:prstGeom>
        <a:solidFill>
          <a:schemeClr val="bg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i="0" kern="1200" dirty="0"/>
            <a:t>Linear Regression</a:t>
          </a:r>
          <a:endParaRPr lang="en-IN" sz="2400" kern="1200" dirty="0"/>
        </a:p>
      </dsp:txBody>
      <dsp:txXfrm>
        <a:off x="228480" y="2223"/>
        <a:ext cx="3074082" cy="1658961"/>
      </dsp:txXfrm>
    </dsp:sp>
    <dsp:sp modelId="{09226399-77BB-4EDB-815A-35A26FB6C674}">
      <dsp:nvSpPr>
        <dsp:cNvPr id="0" name=""/>
        <dsp:cNvSpPr/>
      </dsp:nvSpPr>
      <dsp:spPr>
        <a:xfrm>
          <a:off x="3579056" y="2223"/>
          <a:ext cx="2764935" cy="1658961"/>
        </a:xfrm>
        <a:prstGeom prst="rect">
          <a:avLst/>
        </a:prstGeom>
        <a:solidFill>
          <a:schemeClr val="bg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i="0" kern="1200" dirty="0"/>
            <a:t>AdaBoost Regressor</a:t>
          </a:r>
          <a:endParaRPr lang="en-IN" sz="2000" kern="1200" dirty="0"/>
        </a:p>
      </dsp:txBody>
      <dsp:txXfrm>
        <a:off x="3579056" y="2223"/>
        <a:ext cx="2764935" cy="1658961"/>
      </dsp:txXfrm>
    </dsp:sp>
    <dsp:sp modelId="{2C677F5B-8242-45BB-AC99-B32D8597313F}">
      <dsp:nvSpPr>
        <dsp:cNvPr id="0" name=""/>
        <dsp:cNvSpPr/>
      </dsp:nvSpPr>
      <dsp:spPr>
        <a:xfrm>
          <a:off x="6620484" y="2223"/>
          <a:ext cx="2764935" cy="1658961"/>
        </a:xfrm>
        <a:prstGeom prst="rect">
          <a:avLst/>
        </a:prstGeom>
        <a:solidFill>
          <a:schemeClr val="bg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dirty="0"/>
            <a:t>Gradient Boosting Regressor</a:t>
          </a:r>
          <a:endParaRPr lang="en-IN" sz="1400" kern="1200" dirty="0"/>
        </a:p>
      </dsp:txBody>
      <dsp:txXfrm>
        <a:off x="6620484" y="2223"/>
        <a:ext cx="2764935" cy="1658961"/>
      </dsp:txXfrm>
    </dsp:sp>
    <dsp:sp modelId="{B75F8EEE-0CF4-44DF-9FC0-6E5589B7424C}">
      <dsp:nvSpPr>
        <dsp:cNvPr id="0" name=""/>
        <dsp:cNvSpPr/>
      </dsp:nvSpPr>
      <dsp:spPr>
        <a:xfrm>
          <a:off x="1903768" y="1937678"/>
          <a:ext cx="2764935" cy="1658961"/>
        </a:xfrm>
        <a:prstGeom prst="rect">
          <a:avLst/>
        </a:prstGeom>
        <a:solidFill>
          <a:schemeClr val="bg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Decision Tree Regressor</a:t>
          </a:r>
          <a:endParaRPr lang="en-IN" sz="1800" kern="1200" dirty="0"/>
        </a:p>
      </dsp:txBody>
      <dsp:txXfrm>
        <a:off x="1903768" y="1937678"/>
        <a:ext cx="2764935" cy="1658961"/>
      </dsp:txXfrm>
    </dsp:sp>
    <dsp:sp modelId="{B8C3A1BF-7880-496F-9C69-2695DDA86BCE}">
      <dsp:nvSpPr>
        <dsp:cNvPr id="0" name=""/>
        <dsp:cNvSpPr/>
      </dsp:nvSpPr>
      <dsp:spPr>
        <a:xfrm>
          <a:off x="4945196" y="1937678"/>
          <a:ext cx="2764935" cy="1658961"/>
        </a:xfrm>
        <a:prstGeom prst="rect">
          <a:avLst/>
        </a:prstGeom>
        <a:solidFill>
          <a:schemeClr val="bg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i="0" kern="1200" dirty="0"/>
            <a:t>Random Forest Regressor</a:t>
          </a:r>
          <a:endParaRPr lang="en-IN" sz="1600" kern="1200" dirty="0"/>
        </a:p>
      </dsp:txBody>
      <dsp:txXfrm>
        <a:off x="4945196" y="1937678"/>
        <a:ext cx="2764935" cy="16589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F4F0B-272A-4B55-A6D1-8E2320DC61D9}">
      <dsp:nvSpPr>
        <dsp:cNvPr id="0" name=""/>
        <dsp:cNvSpPr/>
      </dsp:nvSpPr>
      <dsp:spPr>
        <a:xfrm>
          <a:off x="2737603" y="0"/>
          <a:ext cx="3598863" cy="359886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3A99D3-A2DB-4C87-ACD4-3BDE4459A68A}">
      <dsp:nvSpPr>
        <dsp:cNvPr id="0" name=""/>
        <dsp:cNvSpPr/>
      </dsp:nvSpPr>
      <dsp:spPr>
        <a:xfrm>
          <a:off x="4537035" y="361819"/>
          <a:ext cx="2339260" cy="851918"/>
        </a:xfrm>
        <a:prstGeom prst="roundRect">
          <a:avLst/>
        </a:prstGeom>
        <a:solidFill>
          <a:schemeClr val="bg2">
            <a:alpha val="90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i="0" kern="1200" dirty="0"/>
            <a:t>AdaBoost Regressor</a:t>
          </a:r>
          <a:endParaRPr lang="en-IN" sz="1600" kern="1200" dirty="0"/>
        </a:p>
      </dsp:txBody>
      <dsp:txXfrm>
        <a:off x="4578622" y="403406"/>
        <a:ext cx="2256086" cy="768744"/>
      </dsp:txXfrm>
    </dsp:sp>
    <dsp:sp modelId="{A60AF52E-A78E-4EAC-97B3-6E7D71194349}">
      <dsp:nvSpPr>
        <dsp:cNvPr id="0" name=""/>
        <dsp:cNvSpPr/>
      </dsp:nvSpPr>
      <dsp:spPr>
        <a:xfrm>
          <a:off x="4537035" y="1320227"/>
          <a:ext cx="2339260" cy="851918"/>
        </a:xfrm>
        <a:prstGeom prst="roundRect">
          <a:avLst/>
        </a:prstGeom>
        <a:solidFill>
          <a:schemeClr val="bg2">
            <a:alpha val="90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i="0" kern="1200" dirty="0"/>
            <a:t>Gradient Boosting Regressor</a:t>
          </a:r>
          <a:endParaRPr lang="en-IN" sz="1200" b="1" kern="1200" dirty="0"/>
        </a:p>
      </dsp:txBody>
      <dsp:txXfrm>
        <a:off x="4578622" y="1361814"/>
        <a:ext cx="2256086" cy="768744"/>
      </dsp:txXfrm>
    </dsp:sp>
    <dsp:sp modelId="{2FD65159-37B8-40EF-BC73-F688124199EA}">
      <dsp:nvSpPr>
        <dsp:cNvPr id="0" name=""/>
        <dsp:cNvSpPr/>
      </dsp:nvSpPr>
      <dsp:spPr>
        <a:xfrm>
          <a:off x="4576802" y="2261076"/>
          <a:ext cx="2339260" cy="851918"/>
        </a:xfrm>
        <a:prstGeom prst="roundRect">
          <a:avLst/>
        </a:prstGeom>
        <a:solidFill>
          <a:schemeClr val="bg2">
            <a:alpha val="90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Decision Tree Regressor</a:t>
          </a:r>
          <a:endParaRPr lang="en-IN" sz="1400" b="0" kern="1200" dirty="0"/>
        </a:p>
      </dsp:txBody>
      <dsp:txXfrm>
        <a:off x="4618389" y="2302663"/>
        <a:ext cx="2256086" cy="7687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47C54-2E0A-4366-A884-E7763417BA4E}">
      <dsp:nvSpPr>
        <dsp:cNvPr id="0" name=""/>
        <dsp:cNvSpPr/>
      </dsp:nvSpPr>
      <dsp:spPr>
        <a:xfrm>
          <a:off x="-3605764" y="-624404"/>
          <a:ext cx="4847671" cy="4847671"/>
        </a:xfrm>
        <a:prstGeom prst="blockArc">
          <a:avLst>
            <a:gd name="adj1" fmla="val 18900000"/>
            <a:gd name="adj2" fmla="val 2700000"/>
            <a:gd name="adj3" fmla="val 446"/>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511ED7-2ED9-4F52-8BC8-ED61C2A77E8F}">
      <dsp:nvSpPr>
        <dsp:cNvPr id="0" name=""/>
        <dsp:cNvSpPr/>
      </dsp:nvSpPr>
      <dsp:spPr>
        <a:xfrm>
          <a:off x="963669" y="359886"/>
          <a:ext cx="9064713" cy="7197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320" tIns="96520" rIns="96520" bIns="96520" numCol="1" spcCol="1270" anchor="ctr" anchorCtr="0">
          <a:noAutofit/>
        </a:bodyPr>
        <a:lstStyle/>
        <a:p>
          <a:pPr marL="0" lvl="0" indent="0" algn="l" defTabSz="1689100">
            <a:lnSpc>
              <a:spcPct val="90000"/>
            </a:lnSpc>
            <a:spcBef>
              <a:spcPct val="0"/>
            </a:spcBef>
            <a:spcAft>
              <a:spcPct val="35000"/>
            </a:spcAft>
            <a:buNone/>
          </a:pPr>
          <a:r>
            <a:rPr lang="en-IN" sz="3800" b="1" i="0" kern="1200" dirty="0"/>
            <a:t>            MAE = Mean absolute error</a:t>
          </a:r>
          <a:endParaRPr lang="en-IN" sz="3800" kern="1200" dirty="0"/>
        </a:p>
      </dsp:txBody>
      <dsp:txXfrm>
        <a:off x="963669" y="359886"/>
        <a:ext cx="9064713" cy="719772"/>
      </dsp:txXfrm>
    </dsp:sp>
    <dsp:sp modelId="{244A4F6F-B2B5-4C06-8092-DE8CE6F87CBC}">
      <dsp:nvSpPr>
        <dsp:cNvPr id="0" name=""/>
        <dsp:cNvSpPr/>
      </dsp:nvSpPr>
      <dsp:spPr>
        <a:xfrm>
          <a:off x="-316346" y="269914"/>
          <a:ext cx="2560033" cy="89971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F5BD1B-C887-4C0B-8899-6797D903A5E2}">
      <dsp:nvSpPr>
        <dsp:cNvPr id="0" name=""/>
        <dsp:cNvSpPr/>
      </dsp:nvSpPr>
      <dsp:spPr>
        <a:xfrm>
          <a:off x="1225307" y="1439545"/>
          <a:ext cx="8803076" cy="7197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320" tIns="96520" rIns="96520" bIns="96520" numCol="1" spcCol="1270" anchor="ctr" anchorCtr="0">
          <a:noAutofit/>
        </a:bodyPr>
        <a:lstStyle/>
        <a:p>
          <a:pPr marL="0" lvl="0" indent="0" algn="l" defTabSz="1689100">
            <a:lnSpc>
              <a:spcPct val="90000"/>
            </a:lnSpc>
            <a:spcBef>
              <a:spcPct val="0"/>
            </a:spcBef>
            <a:spcAft>
              <a:spcPct val="35000"/>
            </a:spcAft>
            <a:buNone/>
          </a:pPr>
          <a:r>
            <a:rPr lang="en-IN" sz="3800" b="1" i="0" kern="1200" dirty="0"/>
            <a:t>           MSE = Mean Squared error</a:t>
          </a:r>
          <a:endParaRPr lang="en-IN" sz="3800" kern="1200" dirty="0"/>
        </a:p>
      </dsp:txBody>
      <dsp:txXfrm>
        <a:off x="1225307" y="1439545"/>
        <a:ext cx="8803076" cy="719772"/>
      </dsp:txXfrm>
    </dsp:sp>
    <dsp:sp modelId="{FEFABD28-B687-4C10-B4F1-6341DF2F5180}">
      <dsp:nvSpPr>
        <dsp:cNvPr id="0" name=""/>
        <dsp:cNvSpPr/>
      </dsp:nvSpPr>
      <dsp:spPr>
        <a:xfrm>
          <a:off x="0" y="1301861"/>
          <a:ext cx="2373423" cy="89971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F85D9A-D301-441D-8A10-D16FFAF6F787}">
      <dsp:nvSpPr>
        <dsp:cNvPr id="0" name=""/>
        <dsp:cNvSpPr/>
      </dsp:nvSpPr>
      <dsp:spPr>
        <a:xfrm>
          <a:off x="963669" y="2519204"/>
          <a:ext cx="9064713" cy="7197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320" tIns="96520" rIns="96520" bIns="96520" numCol="1" spcCol="1270" anchor="ctr" anchorCtr="0">
          <a:noAutofit/>
        </a:bodyPr>
        <a:lstStyle/>
        <a:p>
          <a:pPr marL="0" lvl="0" indent="0" algn="l" defTabSz="1689100">
            <a:lnSpc>
              <a:spcPct val="90000"/>
            </a:lnSpc>
            <a:spcBef>
              <a:spcPct val="0"/>
            </a:spcBef>
            <a:spcAft>
              <a:spcPct val="35000"/>
            </a:spcAft>
            <a:buNone/>
          </a:pPr>
          <a:r>
            <a:rPr lang="en-GB" sz="3800" b="1" i="0" kern="1200" dirty="0"/>
            <a:t>      RMSE = Root Mean Squared Error</a:t>
          </a:r>
          <a:endParaRPr lang="en-IN" sz="3800" kern="1200" dirty="0"/>
        </a:p>
      </dsp:txBody>
      <dsp:txXfrm>
        <a:off x="963669" y="2519204"/>
        <a:ext cx="9064713" cy="719772"/>
      </dsp:txXfrm>
    </dsp:sp>
    <dsp:sp modelId="{BE05E79B-D2A2-4562-A3A9-2F2030F66821}">
      <dsp:nvSpPr>
        <dsp:cNvPr id="0" name=""/>
        <dsp:cNvSpPr/>
      </dsp:nvSpPr>
      <dsp:spPr>
        <a:xfrm>
          <a:off x="-414483" y="2429232"/>
          <a:ext cx="2756306" cy="89971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869470-89E3-43F6-B3CD-046ED5990EEA}" type="datetimeFigureOut">
              <a:rPr lang="en-IN" smtClean="0"/>
              <a:t>30-12-2023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101126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69470-89E3-43F6-B3CD-046ED5990EEA}" type="datetimeFigureOut">
              <a:rPr lang="en-IN" smtClean="0"/>
              <a:t>30-12-2023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2135600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69470-89E3-43F6-B3CD-046ED5990EEA}" type="datetimeFigureOut">
              <a:rPr lang="en-IN" smtClean="0"/>
              <a:t>30-12-2023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3740059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69470-89E3-43F6-B3CD-046ED5990EEA}" type="datetimeFigureOut">
              <a:rPr lang="en-IN" smtClean="0"/>
              <a:t>30-12-2023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73ECCA15-E4F7-42CD-94CF-BFB84E361F04}"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848223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69470-89E3-43F6-B3CD-046ED5990EEA}" type="datetimeFigureOut">
              <a:rPr lang="en-IN" smtClean="0"/>
              <a:t>30-12-2023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3646520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869470-89E3-43F6-B3CD-046ED5990EEA}" type="datetimeFigureOut">
              <a:rPr lang="en-IN" smtClean="0"/>
              <a:t>30-12-2023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1606933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869470-89E3-43F6-B3CD-046ED5990EEA}" type="datetimeFigureOut">
              <a:rPr lang="en-IN" smtClean="0"/>
              <a:t>30-12-2023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1393239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869470-89E3-43F6-B3CD-046ED5990EEA}" type="datetimeFigureOut">
              <a:rPr lang="en-IN" smtClean="0"/>
              <a:t>30-12-2023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3729424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B869470-89E3-43F6-B3CD-046ED5990EEA}" type="datetimeFigureOut">
              <a:rPr lang="en-IN" smtClean="0"/>
              <a:t>30-12-2023</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3ECCA15-E4F7-42CD-94CF-BFB84E361F04}" type="slidenum">
              <a:rPr lang="en-IN" smtClean="0"/>
              <a:t>‹#›</a:t>
            </a:fld>
            <a:endParaRPr lang="en-IN"/>
          </a:p>
        </p:txBody>
      </p:sp>
    </p:spTree>
    <p:extLst>
      <p:ext uri="{BB962C8B-B14F-4D97-AF65-F5344CB8AC3E}">
        <p14:creationId xmlns:p14="http://schemas.microsoft.com/office/powerpoint/2010/main" val="148122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869470-89E3-43F6-B3CD-046ED5990EEA}" type="datetimeFigureOut">
              <a:rPr lang="en-IN" smtClean="0"/>
              <a:t>30-12-2023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3748157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869470-89E3-43F6-B3CD-046ED5990EEA}" type="datetimeFigureOut">
              <a:rPr lang="en-IN" smtClean="0"/>
              <a:t>30-12-2023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2451177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869470-89E3-43F6-B3CD-046ED5990EEA}" type="datetimeFigureOut">
              <a:rPr lang="en-IN" smtClean="0"/>
              <a:t>30-12-2023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1902631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869470-89E3-43F6-B3CD-046ED5990EEA}" type="datetimeFigureOut">
              <a:rPr lang="en-IN" smtClean="0"/>
              <a:t>30-12-2023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3340175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869470-89E3-43F6-B3CD-046ED5990EEA}" type="datetimeFigureOut">
              <a:rPr lang="en-IN" smtClean="0"/>
              <a:t>30-12-2023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365503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B869470-89E3-43F6-B3CD-046ED5990EEA}" type="datetimeFigureOut">
              <a:rPr lang="en-IN" smtClean="0"/>
              <a:t>30-12-2023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312617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69470-89E3-43F6-B3CD-046ED5990EEA}" type="datetimeFigureOut">
              <a:rPr lang="en-IN" smtClean="0"/>
              <a:t>30-12-2023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3816546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69470-89E3-43F6-B3CD-046ED5990EEA}" type="datetimeFigureOut">
              <a:rPr lang="en-IN" smtClean="0"/>
              <a:t>30-12-2023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3ECCA15-E4F7-42CD-94CF-BFB84E361F04}" type="slidenum">
              <a:rPr lang="en-IN" smtClean="0"/>
              <a:t>‹#›</a:t>
            </a:fld>
            <a:endParaRPr lang="en-IN"/>
          </a:p>
        </p:txBody>
      </p:sp>
    </p:spTree>
    <p:extLst>
      <p:ext uri="{BB962C8B-B14F-4D97-AF65-F5344CB8AC3E}">
        <p14:creationId xmlns:p14="http://schemas.microsoft.com/office/powerpoint/2010/main" val="667984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B869470-89E3-43F6-B3CD-046ED5990EEA}" type="datetimeFigureOut">
              <a:rPr lang="en-IN" smtClean="0"/>
              <a:t>30-12-2023</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3ECCA15-E4F7-42CD-94CF-BFB84E361F04}" type="slidenum">
              <a:rPr lang="en-IN" smtClean="0"/>
              <a:t>‹#›</a:t>
            </a:fld>
            <a:endParaRPr lang="en-IN"/>
          </a:p>
        </p:txBody>
      </p:sp>
    </p:spTree>
    <p:extLst>
      <p:ext uri="{BB962C8B-B14F-4D97-AF65-F5344CB8AC3E}">
        <p14:creationId xmlns:p14="http://schemas.microsoft.com/office/powerpoint/2010/main" val="189787895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143D-48A7-8DCB-FC71-5CAF8AC3EC15}"/>
              </a:ext>
            </a:extLst>
          </p:cNvPr>
          <p:cNvSpPr>
            <a:spLocks noGrp="1"/>
          </p:cNvSpPr>
          <p:nvPr>
            <p:ph type="ctrTitle"/>
          </p:nvPr>
        </p:nvSpPr>
        <p:spPr>
          <a:xfrm>
            <a:off x="680322" y="2733708"/>
            <a:ext cx="8144134" cy="1385067"/>
          </a:xfrm>
        </p:spPr>
        <p:txBody>
          <a:bodyPr/>
          <a:lstStyle/>
          <a:p>
            <a:r>
              <a:rPr lang="en-GB" sz="3200" dirty="0"/>
              <a:t>Project: Feature Extraction and Price Prediction for Mobile Phones</a:t>
            </a:r>
            <a:endParaRPr lang="en-IN" sz="3200" dirty="0"/>
          </a:p>
        </p:txBody>
      </p:sp>
      <p:sp>
        <p:nvSpPr>
          <p:cNvPr id="3" name="Subtitle 2">
            <a:extLst>
              <a:ext uri="{FF2B5EF4-FFF2-40B4-BE49-F238E27FC236}">
                <a16:creationId xmlns:a16="http://schemas.microsoft.com/office/drawing/2014/main" id="{43CAFF81-F4AE-0A33-3E29-6A6A16488EBE}"/>
              </a:ext>
            </a:extLst>
          </p:cNvPr>
          <p:cNvSpPr>
            <a:spLocks noGrp="1"/>
          </p:cNvSpPr>
          <p:nvPr>
            <p:ph type="subTitle" idx="1"/>
          </p:nvPr>
        </p:nvSpPr>
        <p:spPr/>
        <p:txBody>
          <a:bodyPr/>
          <a:lstStyle/>
          <a:p>
            <a:r>
              <a:rPr lang="en-GB" dirty="0"/>
              <a:t>Raushan kumar</a:t>
            </a:r>
            <a:endParaRPr lang="en-IN" dirty="0"/>
          </a:p>
        </p:txBody>
      </p:sp>
      <p:pic>
        <p:nvPicPr>
          <p:cNvPr id="5" name="Picture 4">
            <a:extLst>
              <a:ext uri="{FF2B5EF4-FFF2-40B4-BE49-F238E27FC236}">
                <a16:creationId xmlns:a16="http://schemas.microsoft.com/office/drawing/2014/main" id="{6393B0DB-4B7E-43A0-CF67-180DD4E9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6049" y="2600077"/>
            <a:ext cx="3055951" cy="1637967"/>
          </a:xfrm>
          <a:prstGeom prst="rect">
            <a:avLst/>
          </a:prstGeom>
        </p:spPr>
      </p:pic>
    </p:spTree>
    <p:extLst>
      <p:ext uri="{BB962C8B-B14F-4D97-AF65-F5344CB8AC3E}">
        <p14:creationId xmlns:p14="http://schemas.microsoft.com/office/powerpoint/2010/main" val="2754968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4022-7560-8638-22DE-A1348225CC7D}"/>
              </a:ext>
            </a:extLst>
          </p:cNvPr>
          <p:cNvSpPr>
            <a:spLocks noGrp="1"/>
          </p:cNvSpPr>
          <p:nvPr>
            <p:ph type="title"/>
          </p:nvPr>
        </p:nvSpPr>
        <p:spPr/>
        <p:txBody>
          <a:bodyPr>
            <a:normAutofit fontScale="90000"/>
          </a:bodyPr>
          <a:lstStyle/>
          <a:p>
            <a:br>
              <a:rPr lang="en-IN" sz="1800" dirty="0"/>
            </a:br>
            <a:br>
              <a:rPr lang="en-IN" sz="1800" dirty="0"/>
            </a:br>
            <a:r>
              <a:rPr lang="en-IN" sz="2000" b="1" dirty="0"/>
              <a:t>     Model Building</a:t>
            </a:r>
            <a:br>
              <a:rPr lang="en-IN" sz="1800" dirty="0"/>
            </a:br>
            <a:br>
              <a:rPr lang="en-IN" sz="1800" dirty="0"/>
            </a:br>
            <a:br>
              <a:rPr lang="en-IN" sz="1800" dirty="0"/>
            </a:br>
            <a:r>
              <a:rPr lang="en-IN" sz="1800" b="1" i="0" dirty="0"/>
              <a:t>AdaBoost Regressor, Gradient Boosting Regressor</a:t>
            </a:r>
            <a:br>
              <a:rPr lang="en-IN" sz="1800" b="1" dirty="0"/>
            </a:br>
            <a:r>
              <a:rPr lang="en-IN" sz="1800" b="1" dirty="0"/>
              <a:t>And </a:t>
            </a:r>
            <a:r>
              <a:rPr lang="en-IN" sz="1800" b="0" i="0" dirty="0"/>
              <a:t>Decision Tree Regressor</a:t>
            </a:r>
            <a:br>
              <a:rPr lang="en-IN" sz="3600" b="0" dirty="0"/>
            </a:br>
            <a:endParaRPr lang="en-IN" dirty="0"/>
          </a:p>
        </p:txBody>
      </p:sp>
      <p:graphicFrame>
        <p:nvGraphicFramePr>
          <p:cNvPr id="6" name="Content Placeholder 5">
            <a:extLst>
              <a:ext uri="{FF2B5EF4-FFF2-40B4-BE49-F238E27FC236}">
                <a16:creationId xmlns:a16="http://schemas.microsoft.com/office/drawing/2014/main" id="{5739A279-2E26-0AA1-8DDE-A912A70B0951}"/>
              </a:ext>
            </a:extLst>
          </p:cNvPr>
          <p:cNvGraphicFramePr>
            <a:graphicFrameLocks noGrp="1"/>
          </p:cNvGraphicFramePr>
          <p:nvPr>
            <p:ph idx="1"/>
            <p:extLst>
              <p:ext uri="{D42A27DB-BD31-4B8C-83A1-F6EECF244321}">
                <p14:modId xmlns:p14="http://schemas.microsoft.com/office/powerpoint/2010/main" val="4097906718"/>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E321BEB9-9567-04B9-B16D-EF1EDDBB2DBE}"/>
              </a:ext>
            </a:extLst>
          </p:cNvPr>
          <p:cNvSpPr/>
          <p:nvPr/>
        </p:nvSpPr>
        <p:spPr>
          <a:xfrm>
            <a:off x="7633252" y="2679590"/>
            <a:ext cx="3124863"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0" i="0" dirty="0">
                <a:solidFill>
                  <a:srgbClr val="000000"/>
                </a:solidFill>
                <a:effectLst/>
                <a:latin typeface="Helvetica Neue"/>
              </a:rPr>
              <a:t>X test y test Score = </a:t>
            </a:r>
            <a:r>
              <a:rPr lang="en-GB" sz="2400" b="1" i="0" dirty="0">
                <a:solidFill>
                  <a:srgbClr val="000000"/>
                </a:solidFill>
                <a:effectLst/>
                <a:latin typeface="Helvetica Neue"/>
              </a:rPr>
              <a:t>0.72</a:t>
            </a:r>
          </a:p>
        </p:txBody>
      </p:sp>
      <p:sp>
        <p:nvSpPr>
          <p:cNvPr id="8" name="Oval 7">
            <a:extLst>
              <a:ext uri="{FF2B5EF4-FFF2-40B4-BE49-F238E27FC236}">
                <a16:creationId xmlns:a16="http://schemas.microsoft.com/office/drawing/2014/main" id="{CAB84115-7016-EE4B-EFAE-4CEA63159F83}"/>
              </a:ext>
            </a:extLst>
          </p:cNvPr>
          <p:cNvSpPr/>
          <p:nvPr/>
        </p:nvSpPr>
        <p:spPr>
          <a:xfrm>
            <a:off x="1733384" y="2679590"/>
            <a:ext cx="3069203"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fr-FR" sz="1200" i="0" dirty="0">
                <a:solidFill>
                  <a:srgbClr val="000000"/>
                </a:solidFill>
                <a:effectLst/>
                <a:latin typeface="Helvetica Neue"/>
              </a:rPr>
              <a:t>X train y train Score = </a:t>
            </a:r>
            <a:r>
              <a:rPr lang="fr-FR" b="1" i="0" dirty="0">
                <a:solidFill>
                  <a:srgbClr val="000000"/>
                </a:solidFill>
                <a:effectLst/>
                <a:latin typeface="Helvetica Neue"/>
              </a:rPr>
              <a:t>0.79</a:t>
            </a:r>
          </a:p>
        </p:txBody>
      </p:sp>
      <p:sp>
        <p:nvSpPr>
          <p:cNvPr id="9" name="Oval 8">
            <a:extLst>
              <a:ext uri="{FF2B5EF4-FFF2-40B4-BE49-F238E27FC236}">
                <a16:creationId xmlns:a16="http://schemas.microsoft.com/office/drawing/2014/main" id="{C1FAEC6C-1ED8-F7C1-222B-174254B16DF6}"/>
              </a:ext>
            </a:extLst>
          </p:cNvPr>
          <p:cNvSpPr/>
          <p:nvPr/>
        </p:nvSpPr>
        <p:spPr>
          <a:xfrm>
            <a:off x="1733384" y="3679031"/>
            <a:ext cx="3069203"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fr-FR" sz="1200" b="0" i="0" dirty="0">
                <a:solidFill>
                  <a:srgbClr val="000000"/>
                </a:solidFill>
                <a:effectLst/>
                <a:latin typeface="Helvetica Neue"/>
              </a:rPr>
              <a:t>X train y train Score =</a:t>
            </a:r>
            <a:r>
              <a:rPr lang="fr-FR" b="0" i="0" dirty="0">
                <a:solidFill>
                  <a:srgbClr val="000000"/>
                </a:solidFill>
                <a:effectLst/>
                <a:latin typeface="Helvetica Neue"/>
              </a:rPr>
              <a:t> </a:t>
            </a:r>
            <a:r>
              <a:rPr lang="fr-FR" b="1" i="0" dirty="0">
                <a:solidFill>
                  <a:srgbClr val="000000"/>
                </a:solidFill>
                <a:effectLst/>
                <a:latin typeface="Helvetica Neue"/>
              </a:rPr>
              <a:t>0.92</a:t>
            </a:r>
          </a:p>
        </p:txBody>
      </p:sp>
      <p:sp>
        <p:nvSpPr>
          <p:cNvPr id="10" name="Oval 9">
            <a:extLst>
              <a:ext uri="{FF2B5EF4-FFF2-40B4-BE49-F238E27FC236}">
                <a16:creationId xmlns:a16="http://schemas.microsoft.com/office/drawing/2014/main" id="{A8DC4926-4FEF-8073-93A5-8B9E6FE4DC17}"/>
              </a:ext>
            </a:extLst>
          </p:cNvPr>
          <p:cNvSpPr/>
          <p:nvPr/>
        </p:nvSpPr>
        <p:spPr>
          <a:xfrm>
            <a:off x="7633252" y="3607470"/>
            <a:ext cx="3204375"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0" i="0" dirty="0">
                <a:solidFill>
                  <a:srgbClr val="000000"/>
                </a:solidFill>
                <a:effectLst/>
                <a:latin typeface="Helvetica Neue"/>
              </a:rPr>
              <a:t>X test y test Score = </a:t>
            </a:r>
            <a:r>
              <a:rPr lang="en-GB" sz="2000" b="1" i="0" dirty="0">
                <a:solidFill>
                  <a:srgbClr val="000000"/>
                </a:solidFill>
                <a:effectLst/>
                <a:latin typeface="Helvetica Neue"/>
              </a:rPr>
              <a:t>0.86</a:t>
            </a:r>
          </a:p>
        </p:txBody>
      </p:sp>
      <p:sp>
        <p:nvSpPr>
          <p:cNvPr id="11" name="Oval 10">
            <a:extLst>
              <a:ext uri="{FF2B5EF4-FFF2-40B4-BE49-F238E27FC236}">
                <a16:creationId xmlns:a16="http://schemas.microsoft.com/office/drawing/2014/main" id="{8EA5677F-E082-D4DD-C791-AED60D2579EC}"/>
              </a:ext>
            </a:extLst>
          </p:cNvPr>
          <p:cNvSpPr/>
          <p:nvPr/>
        </p:nvSpPr>
        <p:spPr>
          <a:xfrm>
            <a:off x="1733384" y="4593431"/>
            <a:ext cx="2949933"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fr-FR" sz="1100" b="0" i="0" dirty="0">
                <a:solidFill>
                  <a:srgbClr val="000000"/>
                </a:solidFill>
                <a:effectLst/>
                <a:latin typeface="Helvetica Neue"/>
              </a:rPr>
              <a:t>X train y train Score =</a:t>
            </a:r>
            <a:r>
              <a:rPr lang="fr-FR" b="0" i="0" dirty="0">
                <a:solidFill>
                  <a:srgbClr val="000000"/>
                </a:solidFill>
                <a:effectLst/>
                <a:latin typeface="Helvetica Neue"/>
              </a:rPr>
              <a:t> </a:t>
            </a:r>
            <a:r>
              <a:rPr lang="fr-FR" sz="2000" b="1" i="0" dirty="0">
                <a:solidFill>
                  <a:srgbClr val="000000"/>
                </a:solidFill>
                <a:effectLst/>
                <a:latin typeface="Helvetica Neue"/>
              </a:rPr>
              <a:t>0.99</a:t>
            </a:r>
          </a:p>
        </p:txBody>
      </p:sp>
      <p:sp>
        <p:nvSpPr>
          <p:cNvPr id="12" name="Oval 11">
            <a:extLst>
              <a:ext uri="{FF2B5EF4-FFF2-40B4-BE49-F238E27FC236}">
                <a16:creationId xmlns:a16="http://schemas.microsoft.com/office/drawing/2014/main" id="{BB608078-1463-841E-8990-1ACA148ED5FA}"/>
              </a:ext>
            </a:extLst>
          </p:cNvPr>
          <p:cNvSpPr/>
          <p:nvPr/>
        </p:nvSpPr>
        <p:spPr>
          <a:xfrm>
            <a:off x="7633252" y="4535350"/>
            <a:ext cx="3204375"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100" b="0" i="0" dirty="0">
                <a:solidFill>
                  <a:srgbClr val="000000"/>
                </a:solidFill>
                <a:effectLst/>
                <a:latin typeface="Helvetica Neue"/>
              </a:rPr>
              <a:t>X test y test Score =</a:t>
            </a:r>
            <a:r>
              <a:rPr lang="en-GB" sz="2400" b="1" i="0" dirty="0">
                <a:solidFill>
                  <a:srgbClr val="000000"/>
                </a:solidFill>
                <a:effectLst/>
                <a:latin typeface="Helvetica Neue"/>
              </a:rPr>
              <a:t>0.65</a:t>
            </a:r>
          </a:p>
        </p:txBody>
      </p:sp>
    </p:spTree>
    <p:extLst>
      <p:ext uri="{BB962C8B-B14F-4D97-AF65-F5344CB8AC3E}">
        <p14:creationId xmlns:p14="http://schemas.microsoft.com/office/powerpoint/2010/main" val="253510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CCA1-4D83-B6D1-788C-3BE9E5E503F4}"/>
              </a:ext>
            </a:extLst>
          </p:cNvPr>
          <p:cNvSpPr>
            <a:spLocks noGrp="1"/>
          </p:cNvSpPr>
          <p:nvPr>
            <p:ph type="title"/>
          </p:nvPr>
        </p:nvSpPr>
        <p:spPr/>
        <p:txBody>
          <a:bodyPr>
            <a:normAutofit/>
          </a:bodyPr>
          <a:lstStyle/>
          <a:p>
            <a:r>
              <a:rPr lang="en-IN" sz="3600" dirty="0"/>
              <a:t>Model Building</a:t>
            </a:r>
            <a:br>
              <a:rPr lang="en-IN" sz="3600" dirty="0"/>
            </a:br>
            <a:r>
              <a:rPr lang="en-IN" sz="1600" b="1" i="0" dirty="0"/>
              <a:t>Random Forest Regressor</a:t>
            </a:r>
            <a:endParaRPr lang="en-IN" sz="1600" dirty="0"/>
          </a:p>
        </p:txBody>
      </p:sp>
      <p:graphicFrame>
        <p:nvGraphicFramePr>
          <p:cNvPr id="4" name="Content Placeholder 3">
            <a:extLst>
              <a:ext uri="{FF2B5EF4-FFF2-40B4-BE49-F238E27FC236}">
                <a16:creationId xmlns:a16="http://schemas.microsoft.com/office/drawing/2014/main" id="{D8C59257-8D99-4432-0FEB-F9B2372328DA}"/>
              </a:ext>
            </a:extLst>
          </p:cNvPr>
          <p:cNvGraphicFramePr>
            <a:graphicFrameLocks noGrp="1"/>
          </p:cNvGraphicFramePr>
          <p:nvPr>
            <p:ph idx="1"/>
            <p:extLst>
              <p:ext uri="{D42A27DB-BD31-4B8C-83A1-F6EECF244321}">
                <p14:modId xmlns:p14="http://schemas.microsoft.com/office/powerpoint/2010/main" val="1399197673"/>
              </p:ext>
            </p:extLst>
          </p:nvPr>
        </p:nvGraphicFramePr>
        <p:xfrm>
          <a:off x="681038" y="2336800"/>
          <a:ext cx="2905000" cy="370840"/>
        </p:xfrm>
        <a:graphic>
          <a:graphicData uri="http://schemas.openxmlformats.org/drawingml/2006/table">
            <a:tbl>
              <a:tblPr firstRow="1" bandRow="1">
                <a:tableStyleId>{5C22544A-7EE6-4342-B048-85BDC9FD1C3A}</a:tableStyleId>
              </a:tblPr>
              <a:tblGrid>
                <a:gridCol w="2905000">
                  <a:extLst>
                    <a:ext uri="{9D8B030D-6E8A-4147-A177-3AD203B41FA5}">
                      <a16:colId xmlns:a16="http://schemas.microsoft.com/office/drawing/2014/main" val="1027818502"/>
                    </a:ext>
                  </a:extLst>
                </a:gridCol>
              </a:tblGrid>
              <a:tr h="370840">
                <a:tc>
                  <a:txBody>
                    <a:bodyPr/>
                    <a:lstStyle/>
                    <a:p>
                      <a:r>
                        <a:rPr lang="en-IN" sz="1800" b="1" i="0" dirty="0"/>
                        <a:t>Random Forest Regressor</a:t>
                      </a:r>
                      <a:endParaRPr lang="en-IN" dirty="0"/>
                    </a:p>
                  </a:txBody>
                  <a:tcPr/>
                </a:tc>
                <a:extLst>
                  <a:ext uri="{0D108BD9-81ED-4DB2-BD59-A6C34878D82A}">
                    <a16:rowId xmlns:a16="http://schemas.microsoft.com/office/drawing/2014/main" val="3230944082"/>
                  </a:ext>
                </a:extLst>
              </a:tr>
            </a:tbl>
          </a:graphicData>
        </a:graphic>
      </p:graphicFrame>
      <p:sp>
        <p:nvSpPr>
          <p:cNvPr id="5" name="Oval 4">
            <a:extLst>
              <a:ext uri="{FF2B5EF4-FFF2-40B4-BE49-F238E27FC236}">
                <a16:creationId xmlns:a16="http://schemas.microsoft.com/office/drawing/2014/main" id="{60A72042-B266-6B07-06F1-48615ED2FBC5}"/>
              </a:ext>
            </a:extLst>
          </p:cNvPr>
          <p:cNvSpPr/>
          <p:nvPr/>
        </p:nvSpPr>
        <p:spPr>
          <a:xfrm>
            <a:off x="4086971" y="2130950"/>
            <a:ext cx="29050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fr-FR" sz="1050" b="1" i="0" dirty="0">
                <a:solidFill>
                  <a:srgbClr val="000000"/>
                </a:solidFill>
                <a:effectLst/>
                <a:latin typeface="Helvetica Neue"/>
              </a:rPr>
              <a:t>X train y train Score =</a:t>
            </a:r>
            <a:r>
              <a:rPr lang="fr-FR" sz="2000" b="1" i="0" dirty="0">
                <a:solidFill>
                  <a:srgbClr val="000000"/>
                </a:solidFill>
                <a:effectLst/>
                <a:latin typeface="Helvetica Neue"/>
              </a:rPr>
              <a:t>0.98</a:t>
            </a:r>
          </a:p>
        </p:txBody>
      </p:sp>
      <p:sp>
        <p:nvSpPr>
          <p:cNvPr id="6" name="Oval 5">
            <a:extLst>
              <a:ext uri="{FF2B5EF4-FFF2-40B4-BE49-F238E27FC236}">
                <a16:creationId xmlns:a16="http://schemas.microsoft.com/office/drawing/2014/main" id="{00150FC9-12F4-9B24-A6FC-D7F2539470F7}"/>
              </a:ext>
            </a:extLst>
          </p:cNvPr>
          <p:cNvSpPr/>
          <p:nvPr/>
        </p:nvSpPr>
        <p:spPr>
          <a:xfrm>
            <a:off x="7479403" y="2130950"/>
            <a:ext cx="2904999"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050" b="1" i="0" dirty="0">
                <a:solidFill>
                  <a:srgbClr val="000000"/>
                </a:solidFill>
                <a:effectLst/>
                <a:latin typeface="Helvetica Neue"/>
              </a:rPr>
              <a:t>X test y test Score = </a:t>
            </a:r>
            <a:r>
              <a:rPr lang="en-GB" sz="2000" b="1" i="0" dirty="0">
                <a:solidFill>
                  <a:srgbClr val="000000"/>
                </a:solidFill>
                <a:effectLst/>
                <a:latin typeface="Helvetica Neue"/>
              </a:rPr>
              <a:t>0.88</a:t>
            </a:r>
          </a:p>
        </p:txBody>
      </p:sp>
      <p:sp>
        <p:nvSpPr>
          <p:cNvPr id="7" name="Arrow: Striped Right 6">
            <a:extLst>
              <a:ext uri="{FF2B5EF4-FFF2-40B4-BE49-F238E27FC236}">
                <a16:creationId xmlns:a16="http://schemas.microsoft.com/office/drawing/2014/main" id="{D7C5F2D7-372D-EC16-AE73-D7A3AA913942}"/>
              </a:ext>
            </a:extLst>
          </p:cNvPr>
          <p:cNvSpPr/>
          <p:nvPr/>
        </p:nvSpPr>
        <p:spPr>
          <a:xfrm>
            <a:off x="95417" y="3522428"/>
            <a:ext cx="4683318" cy="3335572"/>
          </a:xfrm>
          <a:prstGeom prst="striped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Random Forest Regressor is the best algorithm for this Dataset accuracy good </a:t>
            </a:r>
            <a:r>
              <a:rPr lang="en-GB" dirty="0"/>
              <a:t>.  </a:t>
            </a:r>
            <a:endParaRPr lang="en-IN" dirty="0"/>
          </a:p>
        </p:txBody>
      </p:sp>
      <p:pic>
        <p:nvPicPr>
          <p:cNvPr id="5122" name="Picture 2">
            <a:extLst>
              <a:ext uri="{FF2B5EF4-FFF2-40B4-BE49-F238E27FC236}">
                <a16:creationId xmlns:a16="http://schemas.microsoft.com/office/drawing/2014/main" id="{FF426B8F-3DCA-643B-A0EE-B233A7483C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150" y="3045350"/>
            <a:ext cx="7222432" cy="381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857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D57C1-D19D-4621-7AAC-DCBB99FA4CF3}"/>
              </a:ext>
            </a:extLst>
          </p:cNvPr>
          <p:cNvSpPr>
            <a:spLocks noGrp="1"/>
          </p:cNvSpPr>
          <p:nvPr>
            <p:ph type="title"/>
          </p:nvPr>
        </p:nvSpPr>
        <p:spPr/>
        <p:txBody>
          <a:bodyPr>
            <a:normAutofit fontScale="90000"/>
          </a:bodyPr>
          <a:lstStyle/>
          <a:p>
            <a:r>
              <a:rPr lang="en-IN" b="1" i="0" dirty="0">
                <a:effectLst/>
                <a:latin typeface="Helvetica Neue"/>
              </a:rPr>
              <a:t>Model Evaluation:</a:t>
            </a:r>
            <a:br>
              <a:rPr lang="en-IN" b="1" i="0" dirty="0">
                <a:effectLst/>
                <a:latin typeface="Helvetica Neue"/>
              </a:rPr>
            </a:br>
            <a:r>
              <a:rPr lang="en-IN" sz="2700" b="1" i="0" dirty="0">
                <a:effectLst/>
                <a:latin typeface="Helvetica Neue"/>
              </a:rPr>
              <a:t>Predict The value using </a:t>
            </a:r>
            <a:r>
              <a:rPr lang="en-IN" sz="2700" b="1" i="0" dirty="0"/>
              <a:t>Random Forest Regressor </a:t>
            </a:r>
            <a:r>
              <a:rPr lang="en-IN" sz="2700" b="1" i="0" dirty="0">
                <a:effectLst/>
                <a:latin typeface="Helvetica Neue"/>
              </a:rPr>
              <a:t>algorithms</a:t>
            </a:r>
            <a:endParaRPr lang="en-IN" sz="2700" dirty="0"/>
          </a:p>
        </p:txBody>
      </p:sp>
      <p:graphicFrame>
        <p:nvGraphicFramePr>
          <p:cNvPr id="4" name="Content Placeholder 3">
            <a:extLst>
              <a:ext uri="{FF2B5EF4-FFF2-40B4-BE49-F238E27FC236}">
                <a16:creationId xmlns:a16="http://schemas.microsoft.com/office/drawing/2014/main" id="{87E382C7-055C-9E6D-74E8-07AA9AB0D42E}"/>
              </a:ext>
            </a:extLst>
          </p:cNvPr>
          <p:cNvGraphicFramePr>
            <a:graphicFrameLocks noGrp="1"/>
          </p:cNvGraphicFramePr>
          <p:nvPr>
            <p:ph idx="1"/>
            <p:extLst>
              <p:ext uri="{D42A27DB-BD31-4B8C-83A1-F6EECF244321}">
                <p14:modId xmlns:p14="http://schemas.microsoft.com/office/powerpoint/2010/main" val="2548417616"/>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CC33753A-CFAF-3B13-F001-28C15C5326A5}"/>
              </a:ext>
            </a:extLst>
          </p:cNvPr>
          <p:cNvSpPr/>
          <p:nvPr/>
        </p:nvSpPr>
        <p:spPr>
          <a:xfrm>
            <a:off x="381663" y="2592126"/>
            <a:ext cx="2528513"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tx2">
                    <a:lumMod val="25000"/>
                  </a:schemeClr>
                </a:solidFill>
              </a:rPr>
              <a:t>1402.16</a:t>
            </a:r>
            <a:endParaRPr lang="en-IN" sz="3200" b="1" dirty="0">
              <a:solidFill>
                <a:schemeClr val="tx2">
                  <a:lumMod val="25000"/>
                </a:schemeClr>
              </a:solidFill>
            </a:endParaRPr>
          </a:p>
        </p:txBody>
      </p:sp>
      <p:sp>
        <p:nvSpPr>
          <p:cNvPr id="6" name="Oval 5">
            <a:extLst>
              <a:ext uri="{FF2B5EF4-FFF2-40B4-BE49-F238E27FC236}">
                <a16:creationId xmlns:a16="http://schemas.microsoft.com/office/drawing/2014/main" id="{290BD686-EC87-5D68-609C-A907D664698C}"/>
              </a:ext>
            </a:extLst>
          </p:cNvPr>
          <p:cNvSpPr/>
          <p:nvPr/>
        </p:nvSpPr>
        <p:spPr>
          <a:xfrm>
            <a:off x="680321" y="3609892"/>
            <a:ext cx="2372979"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2">
                    <a:lumMod val="25000"/>
                  </a:schemeClr>
                </a:solidFill>
              </a:rPr>
              <a:t>4889506.69</a:t>
            </a:r>
            <a:endParaRPr lang="en-IN" sz="2000" b="1" dirty="0">
              <a:solidFill>
                <a:schemeClr val="tx2">
                  <a:lumMod val="25000"/>
                </a:schemeClr>
              </a:solidFill>
            </a:endParaRPr>
          </a:p>
        </p:txBody>
      </p:sp>
      <p:sp>
        <p:nvSpPr>
          <p:cNvPr id="7" name="Oval 6">
            <a:extLst>
              <a:ext uri="{FF2B5EF4-FFF2-40B4-BE49-F238E27FC236}">
                <a16:creationId xmlns:a16="http://schemas.microsoft.com/office/drawing/2014/main" id="{37C4339E-174B-D72D-984A-EEC26BD7C3DA}"/>
              </a:ext>
            </a:extLst>
          </p:cNvPr>
          <p:cNvSpPr/>
          <p:nvPr/>
        </p:nvSpPr>
        <p:spPr>
          <a:xfrm>
            <a:off x="278296" y="4772777"/>
            <a:ext cx="2775003"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2">
                    <a:lumMod val="25000"/>
                  </a:schemeClr>
                </a:solidFill>
              </a:rPr>
              <a:t>2211.22</a:t>
            </a:r>
            <a:endParaRPr lang="en-IN" sz="3600" b="1" dirty="0">
              <a:solidFill>
                <a:schemeClr val="tx2">
                  <a:lumMod val="25000"/>
                </a:schemeClr>
              </a:solidFill>
            </a:endParaRPr>
          </a:p>
        </p:txBody>
      </p:sp>
    </p:spTree>
    <p:extLst>
      <p:ext uri="{BB962C8B-B14F-4D97-AF65-F5344CB8AC3E}">
        <p14:creationId xmlns:p14="http://schemas.microsoft.com/office/powerpoint/2010/main" val="479510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67DAF0-08F0-4934-2B1C-4A5B959D724A}"/>
              </a:ext>
            </a:extLst>
          </p:cNvPr>
          <p:cNvPicPr>
            <a:picLocks noChangeAspect="1"/>
          </p:cNvPicPr>
          <p:nvPr/>
        </p:nvPicPr>
        <p:blipFill>
          <a:blip r:embed="rId2"/>
          <a:stretch>
            <a:fillRect/>
          </a:stretch>
        </p:blipFill>
        <p:spPr>
          <a:xfrm>
            <a:off x="0" y="2011680"/>
            <a:ext cx="7593496" cy="4846320"/>
          </a:xfrm>
          <a:prstGeom prst="rect">
            <a:avLst/>
          </a:prstGeom>
        </p:spPr>
      </p:pic>
      <p:sp>
        <p:nvSpPr>
          <p:cNvPr id="4" name="Arrow: Right 3">
            <a:extLst>
              <a:ext uri="{FF2B5EF4-FFF2-40B4-BE49-F238E27FC236}">
                <a16:creationId xmlns:a16="http://schemas.microsoft.com/office/drawing/2014/main" id="{EB79C52C-2EE5-FFC8-C9BE-ADF58ACA4DF6}"/>
              </a:ext>
            </a:extLst>
          </p:cNvPr>
          <p:cNvSpPr/>
          <p:nvPr/>
        </p:nvSpPr>
        <p:spPr>
          <a:xfrm>
            <a:off x="87464" y="0"/>
            <a:ext cx="6008536" cy="19480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Raushan kumar Project Presentation Complete </a:t>
            </a:r>
            <a:endParaRPr lang="en-IN" dirty="0"/>
          </a:p>
        </p:txBody>
      </p:sp>
      <p:pic>
        <p:nvPicPr>
          <p:cNvPr id="5" name="Picture 4">
            <a:extLst>
              <a:ext uri="{FF2B5EF4-FFF2-40B4-BE49-F238E27FC236}">
                <a16:creationId xmlns:a16="http://schemas.microsoft.com/office/drawing/2014/main" id="{2C57ABAB-1452-6153-C1CF-F71A3D1BFAF8}"/>
              </a:ext>
            </a:extLst>
          </p:cNvPr>
          <p:cNvPicPr>
            <a:picLocks noChangeAspect="1"/>
          </p:cNvPicPr>
          <p:nvPr/>
        </p:nvPicPr>
        <p:blipFill>
          <a:blip r:embed="rId3"/>
          <a:stretch>
            <a:fillRect/>
          </a:stretch>
        </p:blipFill>
        <p:spPr>
          <a:xfrm>
            <a:off x="7593496" y="0"/>
            <a:ext cx="4598504" cy="6858000"/>
          </a:xfrm>
          <a:prstGeom prst="rect">
            <a:avLst/>
          </a:prstGeom>
        </p:spPr>
      </p:pic>
    </p:spTree>
    <p:extLst>
      <p:ext uri="{BB962C8B-B14F-4D97-AF65-F5344CB8AC3E}">
        <p14:creationId xmlns:p14="http://schemas.microsoft.com/office/powerpoint/2010/main" val="25526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B660-245A-CDC0-C990-ED521F5D0091}"/>
              </a:ext>
            </a:extLst>
          </p:cNvPr>
          <p:cNvSpPr>
            <a:spLocks noGrp="1"/>
          </p:cNvSpPr>
          <p:nvPr>
            <p:ph type="title"/>
          </p:nvPr>
        </p:nvSpPr>
        <p:spPr/>
        <p:txBody>
          <a:bodyPr/>
          <a:lstStyle/>
          <a:p>
            <a:r>
              <a:rPr lang="en-GB" dirty="0"/>
              <a:t>Project Description</a:t>
            </a:r>
            <a:endParaRPr lang="en-IN" dirty="0"/>
          </a:p>
        </p:txBody>
      </p:sp>
      <p:sp>
        <p:nvSpPr>
          <p:cNvPr id="3" name="Content Placeholder 2">
            <a:extLst>
              <a:ext uri="{FF2B5EF4-FFF2-40B4-BE49-F238E27FC236}">
                <a16:creationId xmlns:a16="http://schemas.microsoft.com/office/drawing/2014/main" id="{F239F629-6E6D-12EF-0559-F8825995C68B}"/>
              </a:ext>
            </a:extLst>
          </p:cNvPr>
          <p:cNvSpPr>
            <a:spLocks noGrp="1"/>
          </p:cNvSpPr>
          <p:nvPr>
            <p:ph idx="1"/>
          </p:nvPr>
        </p:nvSpPr>
        <p:spPr>
          <a:xfrm>
            <a:off x="680321" y="2336873"/>
            <a:ext cx="9401933" cy="2505471"/>
          </a:xfrm>
        </p:spPr>
        <p:txBody>
          <a:bodyPr/>
          <a:lstStyle/>
          <a:p>
            <a:r>
              <a:rPr lang="en-GB" dirty="0"/>
              <a:t>In this project, you will work with a dataset that contains detailed information about various mobile phones, including their model, colour, memory, RAM, battery capacity, rear camera specifications, front camera specifications, presence of AI lens, mobile height, processor, and, most importantly, the price. Your primary goal is to develop a predictive model for mobile phone prices.</a:t>
            </a:r>
            <a:endParaRPr lang="en-IN" dirty="0"/>
          </a:p>
        </p:txBody>
      </p:sp>
      <p:pic>
        <p:nvPicPr>
          <p:cNvPr id="5" name="Picture 4">
            <a:extLst>
              <a:ext uri="{FF2B5EF4-FFF2-40B4-BE49-F238E27FC236}">
                <a16:creationId xmlns:a16="http://schemas.microsoft.com/office/drawing/2014/main" id="{E474CA6E-15E4-9814-133C-40760DA92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186" y="612250"/>
            <a:ext cx="1608814" cy="1367625"/>
          </a:xfrm>
          <a:prstGeom prst="rect">
            <a:avLst/>
          </a:prstGeom>
        </p:spPr>
      </p:pic>
      <p:pic>
        <p:nvPicPr>
          <p:cNvPr id="13" name="Picture 12">
            <a:extLst>
              <a:ext uri="{FF2B5EF4-FFF2-40B4-BE49-F238E27FC236}">
                <a16:creationId xmlns:a16="http://schemas.microsoft.com/office/drawing/2014/main" id="{2C3DD337-DFA8-9084-6A53-DFB76D009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162" y="4396118"/>
            <a:ext cx="3867339" cy="2378393"/>
          </a:xfrm>
          <a:prstGeom prst="rect">
            <a:avLst/>
          </a:prstGeom>
        </p:spPr>
      </p:pic>
    </p:spTree>
    <p:extLst>
      <p:ext uri="{BB962C8B-B14F-4D97-AF65-F5344CB8AC3E}">
        <p14:creationId xmlns:p14="http://schemas.microsoft.com/office/powerpoint/2010/main" val="1182544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7E21-A8CD-CCB2-2DB0-300F74B49F37}"/>
              </a:ext>
            </a:extLst>
          </p:cNvPr>
          <p:cNvSpPr>
            <a:spLocks noGrp="1"/>
          </p:cNvSpPr>
          <p:nvPr>
            <p:ph type="title"/>
          </p:nvPr>
        </p:nvSpPr>
        <p:spPr/>
        <p:txBody>
          <a:bodyPr/>
          <a:lstStyle/>
          <a:p>
            <a:r>
              <a:rPr lang="en-GB" dirty="0"/>
              <a:t>                     </a:t>
            </a:r>
            <a:r>
              <a:rPr lang="en-GB" i="1" dirty="0">
                <a:highlight>
                  <a:srgbClr val="000080"/>
                </a:highlight>
              </a:rPr>
              <a:t>Instruction</a:t>
            </a:r>
            <a:endParaRPr lang="en-IN" i="1" dirty="0">
              <a:highlight>
                <a:srgbClr val="000080"/>
              </a:highlight>
            </a:endParaRPr>
          </a:p>
        </p:txBody>
      </p:sp>
      <p:graphicFrame>
        <p:nvGraphicFramePr>
          <p:cNvPr id="5" name="Content Placeholder 4">
            <a:extLst>
              <a:ext uri="{FF2B5EF4-FFF2-40B4-BE49-F238E27FC236}">
                <a16:creationId xmlns:a16="http://schemas.microsoft.com/office/drawing/2014/main" id="{0DD12A20-F8E8-4B36-D42B-53DCC742BBCC}"/>
              </a:ext>
            </a:extLst>
          </p:cNvPr>
          <p:cNvGraphicFramePr>
            <a:graphicFrameLocks noGrp="1"/>
          </p:cNvGraphicFramePr>
          <p:nvPr>
            <p:ph idx="1"/>
            <p:extLst>
              <p:ext uri="{D42A27DB-BD31-4B8C-83A1-F6EECF244321}">
                <p14:modId xmlns:p14="http://schemas.microsoft.com/office/powerpoint/2010/main" val="3797075657"/>
              </p:ext>
            </p:extLst>
          </p:nvPr>
        </p:nvGraphicFramePr>
        <p:xfrm>
          <a:off x="808258" y="2304995"/>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Arrow: Left 8">
            <a:extLst>
              <a:ext uri="{FF2B5EF4-FFF2-40B4-BE49-F238E27FC236}">
                <a16:creationId xmlns:a16="http://schemas.microsoft.com/office/drawing/2014/main" id="{1333FC6E-D428-58B0-121A-55C6A882FC01}"/>
              </a:ext>
            </a:extLst>
          </p:cNvPr>
          <p:cNvSpPr/>
          <p:nvPr/>
        </p:nvSpPr>
        <p:spPr>
          <a:xfrm>
            <a:off x="222637" y="1137037"/>
            <a:ext cx="3427012"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A090314B-285F-A77A-CD1E-EEDC241DFD4C}"/>
              </a:ext>
            </a:extLst>
          </p:cNvPr>
          <p:cNvSpPr/>
          <p:nvPr/>
        </p:nvSpPr>
        <p:spPr>
          <a:xfrm>
            <a:off x="5891917" y="1240403"/>
            <a:ext cx="461215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F8567098-2FEA-A3E9-3212-7C1832B280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5235" y="604299"/>
            <a:ext cx="1616765" cy="1393676"/>
          </a:xfrm>
          <a:prstGeom prst="rect">
            <a:avLst/>
          </a:prstGeom>
        </p:spPr>
      </p:pic>
    </p:spTree>
    <p:extLst>
      <p:ext uri="{BB962C8B-B14F-4D97-AF65-F5344CB8AC3E}">
        <p14:creationId xmlns:p14="http://schemas.microsoft.com/office/powerpoint/2010/main" val="55233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391C0-AD03-BB73-385F-3C4B7D6B1289}"/>
              </a:ext>
            </a:extLst>
          </p:cNvPr>
          <p:cNvSpPr>
            <a:spLocks noGrp="1"/>
          </p:cNvSpPr>
          <p:nvPr>
            <p:ph type="title"/>
          </p:nvPr>
        </p:nvSpPr>
        <p:spPr/>
        <p:txBody>
          <a:bodyPr/>
          <a:lstStyle/>
          <a:p>
            <a:r>
              <a:rPr lang="en-GB" sz="3600" b="1" i="1" dirty="0">
                <a:highlight>
                  <a:srgbClr val="000080"/>
                </a:highlight>
              </a:rPr>
              <a:t>Data Exploration Analysis</a:t>
            </a:r>
            <a:endParaRPr lang="en-IN" dirty="0"/>
          </a:p>
        </p:txBody>
      </p:sp>
      <p:sp>
        <p:nvSpPr>
          <p:cNvPr id="3" name="Content Placeholder 2">
            <a:extLst>
              <a:ext uri="{FF2B5EF4-FFF2-40B4-BE49-F238E27FC236}">
                <a16:creationId xmlns:a16="http://schemas.microsoft.com/office/drawing/2014/main" id="{043FDA96-E1FC-B06F-A1AF-04315BB399AC}"/>
              </a:ext>
            </a:extLst>
          </p:cNvPr>
          <p:cNvSpPr>
            <a:spLocks noGrp="1"/>
          </p:cNvSpPr>
          <p:nvPr>
            <p:ph idx="1"/>
          </p:nvPr>
        </p:nvSpPr>
        <p:spPr>
          <a:xfrm>
            <a:off x="680321" y="2021342"/>
            <a:ext cx="9613861" cy="3914847"/>
          </a:xfrm>
        </p:spPr>
        <p:txBody>
          <a:bodyPr/>
          <a:lstStyle/>
          <a:p>
            <a:pPr lvl="1">
              <a:buFont typeface="Wingdings" panose="05000000000000000000" pitchFamily="2" charset="2"/>
              <a:buChar char="v"/>
            </a:pPr>
            <a:r>
              <a:rPr lang="en-GB" sz="1400" b="1" i="1" dirty="0">
                <a:highlight>
                  <a:srgbClr val="000080"/>
                </a:highlight>
              </a:rPr>
              <a:t>Data Exploration Analysis</a:t>
            </a:r>
          </a:p>
          <a:p>
            <a:pPr lvl="1">
              <a:buFont typeface="Wingdings" panose="05000000000000000000" pitchFamily="2" charset="2"/>
              <a:buChar char="Ø"/>
            </a:pPr>
            <a:r>
              <a:rPr lang="en-GB" sz="1100" b="1" i="1" dirty="0">
                <a:solidFill>
                  <a:srgbClr val="000000"/>
                </a:solidFill>
                <a:effectLst/>
                <a:latin typeface="Helvetica Neue"/>
              </a:rPr>
              <a:t>Check the dimension of the datasets. Then 541 Rows and 12 Columns.</a:t>
            </a:r>
          </a:p>
          <a:p>
            <a:pPr lvl="1">
              <a:buFont typeface="Wingdings" panose="05000000000000000000" pitchFamily="2" charset="2"/>
              <a:buChar char="Ø"/>
            </a:pPr>
            <a:r>
              <a:rPr lang="en-GB" sz="1100" b="1" i="1" dirty="0">
                <a:solidFill>
                  <a:srgbClr val="000000"/>
                </a:solidFill>
                <a:effectLst/>
                <a:latin typeface="Helvetica Neue"/>
              </a:rPr>
              <a:t>Check the missing value in our dataset. Then </a:t>
            </a:r>
            <a:r>
              <a:rPr lang="en-IN" sz="1100" b="1" i="1" dirty="0">
                <a:solidFill>
                  <a:srgbClr val="000000"/>
                </a:solidFill>
                <a:latin typeface="Helvetica Neue"/>
              </a:rPr>
              <a:t>N</a:t>
            </a:r>
            <a:r>
              <a:rPr lang="en-IN" sz="1100" b="1" i="1" dirty="0">
                <a:solidFill>
                  <a:srgbClr val="000000"/>
                </a:solidFill>
                <a:effectLst/>
                <a:latin typeface="Helvetica Neue"/>
              </a:rPr>
              <a:t>o Missing value in the dataset.</a:t>
            </a:r>
          </a:p>
          <a:p>
            <a:pPr lvl="1">
              <a:buFont typeface="Wingdings" panose="05000000000000000000" pitchFamily="2" charset="2"/>
              <a:buChar char="Ø"/>
            </a:pPr>
            <a:r>
              <a:rPr lang="en-GB" sz="1100" b="1" i="1" dirty="0">
                <a:solidFill>
                  <a:srgbClr val="000000"/>
                </a:solidFill>
                <a:effectLst/>
                <a:latin typeface="Helvetica Neue"/>
              </a:rPr>
              <a:t>Get The Brief Information of Dataset.Then Thera are </a:t>
            </a:r>
            <a:r>
              <a:rPr kumimoji="0" lang="en-US" altLang="en-US" sz="1100" b="1" i="0" u="none" strike="noStrike" cap="none" normalizeH="0" baseline="0" dirty="0">
                <a:ln>
                  <a:noFill/>
                </a:ln>
                <a:solidFill>
                  <a:srgbClr val="000000"/>
                </a:solidFill>
                <a:effectLst/>
                <a:latin typeface="Courier New" panose="02070309020205020404" pitchFamily="49" charset="0"/>
              </a:rPr>
              <a:t>datatypes: float64(1), int64(5), object(6)</a:t>
            </a:r>
            <a:r>
              <a:rPr kumimoji="0" lang="en-US" altLang="en-US" sz="1100" b="1" i="0" u="none" strike="noStrike" cap="none" normalizeH="0" baseline="0" dirty="0">
                <a:ln>
                  <a:noFill/>
                </a:ln>
                <a:solidFill>
                  <a:schemeClr val="tx1"/>
                </a:solidFill>
                <a:effectLst/>
              </a:rPr>
              <a:t> </a:t>
            </a:r>
          </a:p>
          <a:p>
            <a:pPr lvl="1">
              <a:buFont typeface="Wingdings" panose="05000000000000000000" pitchFamily="2" charset="2"/>
              <a:buChar char="Ø"/>
            </a:pPr>
            <a:r>
              <a:rPr lang="en-GB" sz="1050" b="1" i="1" dirty="0">
                <a:solidFill>
                  <a:srgbClr val="000000"/>
                </a:solidFill>
                <a:effectLst/>
                <a:latin typeface="Helvetica Neue"/>
              </a:rPr>
              <a:t>Check the describe function to get the descriptive statistics of Numerical features.</a:t>
            </a:r>
          </a:p>
          <a:p>
            <a:pPr lvl="1">
              <a:buFont typeface="Wingdings" panose="05000000000000000000" pitchFamily="2" charset="2"/>
              <a:buChar char="Ø"/>
            </a:pPr>
            <a:r>
              <a:rPr lang="en-GB" sz="1050" b="1" i="1" dirty="0">
                <a:solidFill>
                  <a:srgbClr val="000000"/>
                </a:solidFill>
                <a:latin typeface="Helvetica Neue"/>
              </a:rPr>
              <a:t>I check the correlation between features and target variables.</a:t>
            </a:r>
            <a:endParaRPr lang="en-GB" sz="1050" b="1" i="1" dirty="0">
              <a:solidFill>
                <a:srgbClr val="000000"/>
              </a:solidFill>
              <a:effectLst/>
              <a:latin typeface="Helvetica Neue"/>
            </a:endParaRPr>
          </a:p>
          <a:p>
            <a:pPr lvl="1">
              <a:buFont typeface="Wingdings" panose="05000000000000000000" pitchFamily="2" charset="2"/>
              <a:buChar char="Ø"/>
            </a:pPr>
            <a:endParaRPr lang="en-GB" sz="1050" b="1" i="1" dirty="0">
              <a:solidFill>
                <a:srgbClr val="000000"/>
              </a:solidFill>
              <a:latin typeface="Helvetica Neue"/>
            </a:endParaRPr>
          </a:p>
          <a:p>
            <a:pPr marL="457200" lvl="1" indent="0">
              <a:buNone/>
            </a:pPr>
            <a:endParaRPr lang="en-GB" sz="1050" b="1" i="1" dirty="0">
              <a:solidFill>
                <a:srgbClr val="000000"/>
              </a:solidFill>
              <a:effectLst/>
              <a:latin typeface="Helvetica Neue"/>
            </a:endParaRPr>
          </a:p>
          <a:p>
            <a:pPr lvl="1">
              <a:buFont typeface="Wingdings" panose="05000000000000000000" pitchFamily="2" charset="2"/>
              <a:buChar char="Ø"/>
            </a:pPr>
            <a:endParaRPr lang="en-GB" sz="1050" b="1" i="1" dirty="0">
              <a:solidFill>
                <a:srgbClr val="000000"/>
              </a:solidFill>
              <a:effectLst/>
              <a:latin typeface="Helvetica Neue"/>
            </a:endParaRPr>
          </a:p>
          <a:p>
            <a:pPr lvl="1">
              <a:buFont typeface="Wingdings" panose="05000000000000000000" pitchFamily="2" charset="2"/>
              <a:buChar char="Ø"/>
            </a:pPr>
            <a:endParaRPr lang="en-IN" sz="1100" b="1" i="1" dirty="0">
              <a:solidFill>
                <a:srgbClr val="000000"/>
              </a:solidFill>
              <a:effectLst/>
              <a:latin typeface="Helvetica Neue"/>
            </a:endParaRPr>
          </a:p>
        </p:txBody>
      </p:sp>
      <p:graphicFrame>
        <p:nvGraphicFramePr>
          <p:cNvPr id="10" name="Table 9">
            <a:extLst>
              <a:ext uri="{FF2B5EF4-FFF2-40B4-BE49-F238E27FC236}">
                <a16:creationId xmlns:a16="http://schemas.microsoft.com/office/drawing/2014/main" id="{1DE34343-1A12-A346-2328-0C616CECC020}"/>
              </a:ext>
            </a:extLst>
          </p:cNvPr>
          <p:cNvGraphicFramePr>
            <a:graphicFrameLocks noGrp="1"/>
          </p:cNvGraphicFramePr>
          <p:nvPr>
            <p:extLst>
              <p:ext uri="{D42A27DB-BD31-4B8C-83A1-F6EECF244321}">
                <p14:modId xmlns:p14="http://schemas.microsoft.com/office/powerpoint/2010/main" val="1937606854"/>
              </p:ext>
            </p:extLst>
          </p:nvPr>
        </p:nvGraphicFramePr>
        <p:xfrm>
          <a:off x="1415332" y="3675904"/>
          <a:ext cx="4850296" cy="1746748"/>
        </p:xfrm>
        <a:graphic>
          <a:graphicData uri="http://schemas.openxmlformats.org/drawingml/2006/table">
            <a:tbl>
              <a:tblPr>
                <a:tableStyleId>{5C22544A-7EE6-4342-B048-85BDC9FD1C3A}</a:tableStyleId>
              </a:tblPr>
              <a:tblGrid>
                <a:gridCol w="606287">
                  <a:extLst>
                    <a:ext uri="{9D8B030D-6E8A-4147-A177-3AD203B41FA5}">
                      <a16:colId xmlns:a16="http://schemas.microsoft.com/office/drawing/2014/main" val="2443560753"/>
                    </a:ext>
                  </a:extLst>
                </a:gridCol>
                <a:gridCol w="606287">
                  <a:extLst>
                    <a:ext uri="{9D8B030D-6E8A-4147-A177-3AD203B41FA5}">
                      <a16:colId xmlns:a16="http://schemas.microsoft.com/office/drawing/2014/main" val="166763239"/>
                    </a:ext>
                  </a:extLst>
                </a:gridCol>
                <a:gridCol w="606287">
                  <a:extLst>
                    <a:ext uri="{9D8B030D-6E8A-4147-A177-3AD203B41FA5}">
                      <a16:colId xmlns:a16="http://schemas.microsoft.com/office/drawing/2014/main" val="3008119985"/>
                    </a:ext>
                  </a:extLst>
                </a:gridCol>
                <a:gridCol w="606287">
                  <a:extLst>
                    <a:ext uri="{9D8B030D-6E8A-4147-A177-3AD203B41FA5}">
                      <a16:colId xmlns:a16="http://schemas.microsoft.com/office/drawing/2014/main" val="442300082"/>
                    </a:ext>
                  </a:extLst>
                </a:gridCol>
                <a:gridCol w="606287">
                  <a:extLst>
                    <a:ext uri="{9D8B030D-6E8A-4147-A177-3AD203B41FA5}">
                      <a16:colId xmlns:a16="http://schemas.microsoft.com/office/drawing/2014/main" val="454308127"/>
                    </a:ext>
                  </a:extLst>
                </a:gridCol>
                <a:gridCol w="606287">
                  <a:extLst>
                    <a:ext uri="{9D8B030D-6E8A-4147-A177-3AD203B41FA5}">
                      <a16:colId xmlns:a16="http://schemas.microsoft.com/office/drawing/2014/main" val="981539446"/>
                    </a:ext>
                  </a:extLst>
                </a:gridCol>
                <a:gridCol w="606287">
                  <a:extLst>
                    <a:ext uri="{9D8B030D-6E8A-4147-A177-3AD203B41FA5}">
                      <a16:colId xmlns:a16="http://schemas.microsoft.com/office/drawing/2014/main" val="2062870231"/>
                    </a:ext>
                  </a:extLst>
                </a:gridCol>
                <a:gridCol w="606287">
                  <a:extLst>
                    <a:ext uri="{9D8B030D-6E8A-4147-A177-3AD203B41FA5}">
                      <a16:colId xmlns:a16="http://schemas.microsoft.com/office/drawing/2014/main" val="1926532613"/>
                    </a:ext>
                  </a:extLst>
                </a:gridCol>
              </a:tblGrid>
              <a:tr h="306374">
                <a:tc>
                  <a:txBody>
                    <a:bodyPr/>
                    <a:lstStyle/>
                    <a:p>
                      <a:pPr algn="l" fontAlgn="b"/>
                      <a:r>
                        <a:rPr lang="en-IN" sz="1100" u="none" strike="noStrike" dirty="0">
                          <a:effectLst/>
                        </a:rPr>
                        <a:t>Memory</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RAM</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Battery_</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Rear Camera</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Front Camera</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AI Lens</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Mobile Height</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Prize</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extLst>
                  <a:ext uri="{0D108BD9-81ED-4DB2-BD59-A6C34878D82A}">
                    <a16:rowId xmlns:a16="http://schemas.microsoft.com/office/drawing/2014/main" val="3204242322"/>
                  </a:ext>
                </a:extLst>
              </a:tr>
              <a:tr h="156591">
                <a:tc>
                  <a:txBody>
                    <a:bodyPr/>
                    <a:lstStyle/>
                    <a:p>
                      <a:pPr algn="l" fontAlgn="b"/>
                      <a:r>
                        <a:rPr lang="en-IN" sz="1100" u="none" strike="noStrike">
                          <a:effectLst/>
                        </a:rPr>
                        <a:t>count</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530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530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530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530</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530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530</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530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extLst>
                  <a:ext uri="{0D108BD9-81ED-4DB2-BD59-A6C34878D82A}">
                    <a16:rowId xmlns:a16="http://schemas.microsoft.com/office/drawing/2014/main" val="2881349936"/>
                  </a:ext>
                </a:extLst>
              </a:tr>
              <a:tr h="176144">
                <a:tc>
                  <a:txBody>
                    <a:bodyPr/>
                    <a:lstStyle/>
                    <a:p>
                      <a:pPr algn="l" fontAlgn="b"/>
                      <a:r>
                        <a:rPr lang="en-IN" sz="1100" u="none" strike="noStrike">
                          <a:effectLst/>
                        </a:rPr>
                        <a:t>mean</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111.0038</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5.403774</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4871.753</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46.29057</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12.05849</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0.062264</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16.44943</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extLst>
                  <a:ext uri="{0D108BD9-81ED-4DB2-BD59-A6C34878D82A}">
                    <a16:rowId xmlns:a16="http://schemas.microsoft.com/office/drawing/2014/main" val="707144174"/>
                  </a:ext>
                </a:extLst>
              </a:tr>
              <a:tr h="176144">
                <a:tc>
                  <a:txBody>
                    <a:bodyPr/>
                    <a:lstStyle/>
                    <a:p>
                      <a:pPr algn="l" fontAlgn="b"/>
                      <a:r>
                        <a:rPr lang="en-IN" sz="1100" u="none" strike="noStrike">
                          <a:effectLst/>
                        </a:rPr>
                        <a:t>std</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60.89617</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1.992231</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765.0386</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31.38851</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9.108585</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0.241863</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2.496566</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extLst>
                  <a:ext uri="{0D108BD9-81ED-4DB2-BD59-A6C34878D82A}">
                    <a16:rowId xmlns:a16="http://schemas.microsoft.com/office/drawing/2014/main" val="604053615"/>
                  </a:ext>
                </a:extLst>
              </a:tr>
              <a:tr h="156591">
                <a:tc>
                  <a:txBody>
                    <a:bodyPr/>
                    <a:lstStyle/>
                    <a:p>
                      <a:pPr algn="l" fontAlgn="b"/>
                      <a:r>
                        <a:rPr lang="en-IN" sz="1100" u="none" strike="noStrike">
                          <a:effectLst/>
                        </a:rPr>
                        <a:t>min</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16</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800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4.5</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extLst>
                  <a:ext uri="{0D108BD9-81ED-4DB2-BD59-A6C34878D82A}">
                    <a16:rowId xmlns:a16="http://schemas.microsoft.com/office/drawing/2014/main" val="280210662"/>
                  </a:ext>
                </a:extLst>
              </a:tr>
              <a:tr h="156591">
                <a:tc>
                  <a:txBody>
                    <a:bodyPr/>
                    <a:lstStyle/>
                    <a:p>
                      <a:pPr algn="l" fontAlgn="b"/>
                      <a:r>
                        <a:rPr lang="en-IN" sz="1100" u="none" strike="noStrike">
                          <a:effectLst/>
                        </a:rPr>
                        <a:t>25%</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64</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5000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13</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16.51</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extLst>
                  <a:ext uri="{0D108BD9-81ED-4DB2-BD59-A6C34878D82A}">
                    <a16:rowId xmlns:a16="http://schemas.microsoft.com/office/drawing/2014/main" val="2644566292"/>
                  </a:ext>
                </a:extLst>
              </a:tr>
              <a:tr h="156591">
                <a:tc>
                  <a:txBody>
                    <a:bodyPr/>
                    <a:lstStyle/>
                    <a:p>
                      <a:pPr algn="l" fontAlgn="b"/>
                      <a:r>
                        <a:rPr lang="en-IN" sz="1100" u="none" strike="noStrike">
                          <a:effectLst/>
                        </a:rPr>
                        <a:t>50%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5000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50</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16.71</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extLst>
                  <a:ext uri="{0D108BD9-81ED-4DB2-BD59-A6C34878D82A}">
                    <a16:rowId xmlns:a16="http://schemas.microsoft.com/office/drawing/2014/main" val="2121704711"/>
                  </a:ext>
                </a:extLst>
              </a:tr>
              <a:tr h="156591">
                <a:tc>
                  <a:txBody>
                    <a:bodyPr/>
                    <a:lstStyle/>
                    <a:p>
                      <a:pPr algn="l" fontAlgn="b"/>
                      <a:r>
                        <a:rPr lang="en-IN" sz="1100" u="none" strike="noStrike">
                          <a:effectLst/>
                        </a:rPr>
                        <a:t>75%</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5000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50</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16</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16.94</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extLst>
                  <a:ext uri="{0D108BD9-81ED-4DB2-BD59-A6C34878D82A}">
                    <a16:rowId xmlns:a16="http://schemas.microsoft.com/office/drawing/2014/main" val="4082991684"/>
                  </a:ext>
                </a:extLst>
              </a:tr>
              <a:tr h="156591">
                <a:tc>
                  <a:txBody>
                    <a:bodyPr/>
                    <a:lstStyle/>
                    <a:p>
                      <a:pPr algn="l" fontAlgn="b"/>
                      <a:r>
                        <a:rPr lang="en-IN" sz="1100" u="none" strike="noStrike">
                          <a:effectLst/>
                        </a:rPr>
                        <a:t>max</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256</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7000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200</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60</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tc>
                  <a:txBody>
                    <a:bodyPr/>
                    <a:lstStyle/>
                    <a:p>
                      <a:pPr algn="l" fontAlgn="b"/>
                      <a:r>
                        <a:rPr lang="en-IN" sz="1100" u="none" strike="noStrike" dirty="0">
                          <a:effectLst/>
                        </a:rPr>
                        <a:t>41.94</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bg2">
                        <a:lumMod val="60000"/>
                        <a:lumOff val="40000"/>
                      </a:schemeClr>
                    </a:solidFill>
                  </a:tcPr>
                </a:tc>
                <a:extLst>
                  <a:ext uri="{0D108BD9-81ED-4DB2-BD59-A6C34878D82A}">
                    <a16:rowId xmlns:a16="http://schemas.microsoft.com/office/drawing/2014/main" val="2812234126"/>
                  </a:ext>
                </a:extLst>
              </a:tr>
            </a:tbl>
          </a:graphicData>
        </a:graphic>
      </p:graphicFrame>
      <p:graphicFrame>
        <p:nvGraphicFramePr>
          <p:cNvPr id="12" name="Table 11">
            <a:extLst>
              <a:ext uri="{FF2B5EF4-FFF2-40B4-BE49-F238E27FC236}">
                <a16:creationId xmlns:a16="http://schemas.microsoft.com/office/drawing/2014/main" id="{2FF3FE37-AB91-EB64-308D-1F2A464ACE24}"/>
              </a:ext>
            </a:extLst>
          </p:cNvPr>
          <p:cNvGraphicFramePr>
            <a:graphicFrameLocks noGrp="1"/>
          </p:cNvGraphicFramePr>
          <p:nvPr>
            <p:extLst>
              <p:ext uri="{D42A27DB-BD31-4B8C-83A1-F6EECF244321}">
                <p14:modId xmlns:p14="http://schemas.microsoft.com/office/powerpoint/2010/main" val="553945803"/>
              </p:ext>
            </p:extLst>
          </p:nvPr>
        </p:nvGraphicFramePr>
        <p:xfrm>
          <a:off x="1415332" y="5422652"/>
          <a:ext cx="4850296" cy="1447800"/>
        </p:xfrm>
        <a:graphic>
          <a:graphicData uri="http://schemas.openxmlformats.org/drawingml/2006/table">
            <a:tbl>
              <a:tblPr>
                <a:tableStyleId>{5C22544A-7EE6-4342-B048-85BDC9FD1C3A}</a:tableStyleId>
              </a:tblPr>
              <a:tblGrid>
                <a:gridCol w="2956098">
                  <a:extLst>
                    <a:ext uri="{9D8B030D-6E8A-4147-A177-3AD203B41FA5}">
                      <a16:colId xmlns:a16="http://schemas.microsoft.com/office/drawing/2014/main" val="995647321"/>
                    </a:ext>
                  </a:extLst>
                </a:gridCol>
                <a:gridCol w="1894198">
                  <a:extLst>
                    <a:ext uri="{9D8B030D-6E8A-4147-A177-3AD203B41FA5}">
                      <a16:colId xmlns:a16="http://schemas.microsoft.com/office/drawing/2014/main" val="4015956556"/>
                    </a:ext>
                  </a:extLst>
                </a:gridCol>
              </a:tblGrid>
              <a:tr h="143535">
                <a:tc gridSpan="2">
                  <a:txBody>
                    <a:bodyPr/>
                    <a:lstStyle/>
                    <a:p>
                      <a:pPr algn="ctr" fontAlgn="b"/>
                      <a:r>
                        <a:rPr lang="en-IN" sz="900" u="none" strike="noStrike" dirty="0">
                          <a:effectLst/>
                        </a:rPr>
                        <a:t>df.corr()['Prize']</a:t>
                      </a:r>
                      <a:endParaRPr lang="en-IN" sz="900" b="1" i="0" u="none" strike="noStrike" dirty="0">
                        <a:solidFill>
                          <a:srgbClr val="000000"/>
                        </a:solidFill>
                        <a:effectLst/>
                        <a:latin typeface="Calibri" panose="020F0502020204030204" pitchFamily="34" charset="0"/>
                      </a:endParaRPr>
                    </a:p>
                  </a:txBody>
                  <a:tcPr marL="7620" marR="7620" marT="7620" marB="0" anchor="b">
                    <a:solidFill>
                      <a:schemeClr val="accent1">
                        <a:lumMod val="20000"/>
                        <a:lumOff val="80000"/>
                      </a:schemeClr>
                    </a:solidFill>
                  </a:tcPr>
                </a:tc>
                <a:tc hMerge="1">
                  <a:txBody>
                    <a:bodyPr/>
                    <a:lstStyle/>
                    <a:p>
                      <a:endParaRPr lang="en-IN"/>
                    </a:p>
                  </a:txBody>
                  <a:tcPr/>
                </a:tc>
                <a:extLst>
                  <a:ext uri="{0D108BD9-81ED-4DB2-BD59-A6C34878D82A}">
                    <a16:rowId xmlns:a16="http://schemas.microsoft.com/office/drawing/2014/main" val="4073265265"/>
                  </a:ext>
                </a:extLst>
              </a:tr>
              <a:tr h="143535">
                <a:tc>
                  <a:txBody>
                    <a:bodyPr/>
                    <a:lstStyle/>
                    <a:p>
                      <a:pPr algn="l" fontAlgn="ctr"/>
                      <a:r>
                        <a:rPr lang="en-IN" sz="900" u="none" strike="noStrike" dirty="0">
                          <a:effectLst/>
                        </a:rPr>
                        <a:t>Memory </a:t>
                      </a:r>
                      <a:endParaRPr lang="en-IN" sz="900" b="1" i="0" u="none" strike="noStrike" dirty="0">
                        <a:solidFill>
                          <a:srgbClr val="000000"/>
                        </a:solidFill>
                        <a:effectLst/>
                        <a:latin typeface="Courier New" panose="02070309020205020404" pitchFamily="49" charset="0"/>
                      </a:endParaRPr>
                    </a:p>
                  </a:txBody>
                  <a:tcPr marL="7620" marR="7620" marT="7620" marB="0" anchor="ctr">
                    <a:solidFill>
                      <a:schemeClr val="accent1">
                        <a:lumMod val="20000"/>
                        <a:lumOff val="80000"/>
                      </a:schemeClr>
                    </a:solidFill>
                  </a:tcPr>
                </a:tc>
                <a:tc>
                  <a:txBody>
                    <a:bodyPr/>
                    <a:lstStyle/>
                    <a:p>
                      <a:pPr algn="r" fontAlgn="b"/>
                      <a:r>
                        <a:rPr lang="en-IN" sz="900" u="none" strike="noStrike">
                          <a:effectLst/>
                        </a:rPr>
                        <a:t>0.563008</a:t>
                      </a:r>
                      <a:endParaRPr lang="en-IN" sz="900" b="1" i="0" u="none" strike="noStrike">
                        <a:solidFill>
                          <a:srgbClr val="000000"/>
                        </a:solidFill>
                        <a:effectLst/>
                        <a:latin typeface="Calibri" panose="020F0502020204030204" pitchFamily="34" charset="0"/>
                      </a:endParaRPr>
                    </a:p>
                  </a:txBody>
                  <a:tcPr marL="7620" marR="7620" marT="7620" marB="0" anchor="b">
                    <a:solidFill>
                      <a:schemeClr val="accent1">
                        <a:lumMod val="20000"/>
                        <a:lumOff val="80000"/>
                      </a:schemeClr>
                    </a:solidFill>
                  </a:tcPr>
                </a:tc>
                <a:extLst>
                  <a:ext uri="{0D108BD9-81ED-4DB2-BD59-A6C34878D82A}">
                    <a16:rowId xmlns:a16="http://schemas.microsoft.com/office/drawing/2014/main" val="3014191240"/>
                  </a:ext>
                </a:extLst>
              </a:tr>
              <a:tr h="143535">
                <a:tc>
                  <a:txBody>
                    <a:bodyPr/>
                    <a:lstStyle/>
                    <a:p>
                      <a:pPr algn="l" fontAlgn="ctr"/>
                      <a:r>
                        <a:rPr lang="en-IN" sz="900" u="none" strike="noStrike" dirty="0">
                          <a:effectLst/>
                        </a:rPr>
                        <a:t>RAM </a:t>
                      </a:r>
                      <a:endParaRPr lang="en-IN" sz="900" b="1" i="0" u="none" strike="noStrike" dirty="0">
                        <a:solidFill>
                          <a:srgbClr val="000000"/>
                        </a:solidFill>
                        <a:effectLst/>
                        <a:latin typeface="Courier New" panose="02070309020205020404" pitchFamily="49" charset="0"/>
                      </a:endParaRPr>
                    </a:p>
                  </a:txBody>
                  <a:tcPr marL="7620" marR="7620" marT="7620" marB="0" anchor="ctr">
                    <a:solidFill>
                      <a:schemeClr val="accent1">
                        <a:lumMod val="20000"/>
                        <a:lumOff val="80000"/>
                      </a:schemeClr>
                    </a:solidFill>
                  </a:tcPr>
                </a:tc>
                <a:tc>
                  <a:txBody>
                    <a:bodyPr/>
                    <a:lstStyle/>
                    <a:p>
                      <a:pPr algn="r" fontAlgn="b"/>
                      <a:r>
                        <a:rPr lang="en-IN" sz="900" u="none" strike="noStrike" dirty="0">
                          <a:effectLst/>
                        </a:rPr>
                        <a:t>0.528962</a:t>
                      </a:r>
                      <a:endParaRPr lang="en-IN" sz="900" b="1" i="0" u="none" strike="noStrike" dirty="0">
                        <a:solidFill>
                          <a:srgbClr val="000000"/>
                        </a:solidFill>
                        <a:effectLst/>
                        <a:latin typeface="Calibri" panose="020F0502020204030204" pitchFamily="34" charset="0"/>
                      </a:endParaRPr>
                    </a:p>
                  </a:txBody>
                  <a:tcPr marL="7620" marR="7620" marT="7620" marB="0" anchor="b">
                    <a:solidFill>
                      <a:schemeClr val="accent1">
                        <a:lumMod val="20000"/>
                        <a:lumOff val="80000"/>
                      </a:schemeClr>
                    </a:solidFill>
                  </a:tcPr>
                </a:tc>
                <a:extLst>
                  <a:ext uri="{0D108BD9-81ED-4DB2-BD59-A6C34878D82A}">
                    <a16:rowId xmlns:a16="http://schemas.microsoft.com/office/drawing/2014/main" val="2407346601"/>
                  </a:ext>
                </a:extLst>
              </a:tr>
              <a:tr h="143535">
                <a:tc>
                  <a:txBody>
                    <a:bodyPr/>
                    <a:lstStyle/>
                    <a:p>
                      <a:pPr algn="l" fontAlgn="ctr"/>
                      <a:r>
                        <a:rPr lang="en-IN" sz="900" u="none" strike="noStrike" dirty="0">
                          <a:effectLst/>
                        </a:rPr>
                        <a:t>Battery_ </a:t>
                      </a:r>
                      <a:endParaRPr lang="en-IN" sz="900" b="1" i="0" u="none" strike="noStrike" dirty="0">
                        <a:solidFill>
                          <a:srgbClr val="000000"/>
                        </a:solidFill>
                        <a:effectLst/>
                        <a:latin typeface="Courier New" panose="02070309020205020404" pitchFamily="49" charset="0"/>
                      </a:endParaRPr>
                    </a:p>
                  </a:txBody>
                  <a:tcPr marL="7620" marR="7620" marT="7620" marB="0" anchor="ctr">
                    <a:solidFill>
                      <a:schemeClr val="accent1">
                        <a:lumMod val="20000"/>
                        <a:lumOff val="80000"/>
                      </a:schemeClr>
                    </a:solidFill>
                  </a:tcPr>
                </a:tc>
                <a:tc>
                  <a:txBody>
                    <a:bodyPr/>
                    <a:lstStyle/>
                    <a:p>
                      <a:pPr algn="r" fontAlgn="b"/>
                      <a:r>
                        <a:rPr lang="en-IN" sz="900" u="none" strike="noStrike">
                          <a:effectLst/>
                        </a:rPr>
                        <a:t>-0.044061</a:t>
                      </a:r>
                      <a:endParaRPr lang="en-IN" sz="900" b="1" i="0" u="none" strike="noStrike">
                        <a:solidFill>
                          <a:srgbClr val="000000"/>
                        </a:solidFill>
                        <a:effectLst/>
                        <a:latin typeface="Calibri" panose="020F0502020204030204" pitchFamily="34" charset="0"/>
                      </a:endParaRPr>
                    </a:p>
                  </a:txBody>
                  <a:tcPr marL="7620" marR="7620" marT="7620" marB="0" anchor="b">
                    <a:solidFill>
                      <a:schemeClr val="accent1">
                        <a:lumMod val="20000"/>
                        <a:lumOff val="80000"/>
                      </a:schemeClr>
                    </a:solidFill>
                  </a:tcPr>
                </a:tc>
                <a:extLst>
                  <a:ext uri="{0D108BD9-81ED-4DB2-BD59-A6C34878D82A}">
                    <a16:rowId xmlns:a16="http://schemas.microsoft.com/office/drawing/2014/main" val="2359685290"/>
                  </a:ext>
                </a:extLst>
              </a:tr>
              <a:tr h="143535">
                <a:tc>
                  <a:txBody>
                    <a:bodyPr/>
                    <a:lstStyle/>
                    <a:p>
                      <a:pPr algn="l" fontAlgn="ctr"/>
                      <a:r>
                        <a:rPr lang="en-IN" sz="900" u="none" strike="noStrike" dirty="0">
                          <a:effectLst/>
                        </a:rPr>
                        <a:t>Rear Camera</a:t>
                      </a:r>
                      <a:endParaRPr lang="en-IN" sz="900" b="1" i="0" u="none" strike="noStrike" dirty="0">
                        <a:solidFill>
                          <a:srgbClr val="000000"/>
                        </a:solidFill>
                        <a:effectLst/>
                        <a:latin typeface="Courier New" panose="02070309020205020404" pitchFamily="49" charset="0"/>
                      </a:endParaRPr>
                    </a:p>
                  </a:txBody>
                  <a:tcPr marL="7620" marR="7620" marT="7620" marB="0" anchor="ctr">
                    <a:solidFill>
                      <a:schemeClr val="accent1">
                        <a:lumMod val="20000"/>
                        <a:lumOff val="80000"/>
                      </a:schemeClr>
                    </a:solidFill>
                  </a:tcPr>
                </a:tc>
                <a:tc>
                  <a:txBody>
                    <a:bodyPr/>
                    <a:lstStyle/>
                    <a:p>
                      <a:pPr algn="r" fontAlgn="b"/>
                      <a:r>
                        <a:rPr lang="en-IN" sz="900" u="none" strike="noStrike" dirty="0">
                          <a:effectLst/>
                        </a:rPr>
                        <a:t>0.405817</a:t>
                      </a:r>
                      <a:endParaRPr lang="en-IN" sz="900" b="1" i="0" u="none" strike="noStrike" dirty="0">
                        <a:solidFill>
                          <a:srgbClr val="000000"/>
                        </a:solidFill>
                        <a:effectLst/>
                        <a:latin typeface="Calibri" panose="020F0502020204030204" pitchFamily="34" charset="0"/>
                      </a:endParaRPr>
                    </a:p>
                  </a:txBody>
                  <a:tcPr marL="7620" marR="7620" marT="7620" marB="0" anchor="b">
                    <a:solidFill>
                      <a:schemeClr val="accent1">
                        <a:lumMod val="20000"/>
                        <a:lumOff val="80000"/>
                      </a:schemeClr>
                    </a:solidFill>
                  </a:tcPr>
                </a:tc>
                <a:extLst>
                  <a:ext uri="{0D108BD9-81ED-4DB2-BD59-A6C34878D82A}">
                    <a16:rowId xmlns:a16="http://schemas.microsoft.com/office/drawing/2014/main" val="227059093"/>
                  </a:ext>
                </a:extLst>
              </a:tr>
              <a:tr h="143535">
                <a:tc>
                  <a:txBody>
                    <a:bodyPr/>
                    <a:lstStyle/>
                    <a:p>
                      <a:pPr algn="l" fontAlgn="ctr"/>
                      <a:r>
                        <a:rPr lang="en-IN" sz="900" u="none" strike="noStrike" dirty="0">
                          <a:effectLst/>
                        </a:rPr>
                        <a:t>Front Camera </a:t>
                      </a:r>
                      <a:endParaRPr lang="en-IN" sz="900" b="1" i="0" u="none" strike="noStrike" dirty="0">
                        <a:solidFill>
                          <a:srgbClr val="000000"/>
                        </a:solidFill>
                        <a:effectLst/>
                        <a:latin typeface="Courier New" panose="02070309020205020404" pitchFamily="49" charset="0"/>
                      </a:endParaRPr>
                    </a:p>
                  </a:txBody>
                  <a:tcPr marL="7620" marR="7620" marT="7620" marB="0" anchor="ctr">
                    <a:solidFill>
                      <a:schemeClr val="accent1">
                        <a:lumMod val="20000"/>
                        <a:lumOff val="80000"/>
                      </a:schemeClr>
                    </a:solidFill>
                  </a:tcPr>
                </a:tc>
                <a:tc>
                  <a:txBody>
                    <a:bodyPr/>
                    <a:lstStyle/>
                    <a:p>
                      <a:pPr algn="r" fontAlgn="b"/>
                      <a:r>
                        <a:rPr lang="en-IN" sz="900" u="none" strike="noStrike" dirty="0">
                          <a:effectLst/>
                        </a:rPr>
                        <a:t>0.528442</a:t>
                      </a:r>
                      <a:endParaRPr lang="en-IN" sz="900" b="1" i="0" u="none" strike="noStrike" dirty="0">
                        <a:solidFill>
                          <a:srgbClr val="000000"/>
                        </a:solidFill>
                        <a:effectLst/>
                        <a:latin typeface="Calibri" panose="020F0502020204030204" pitchFamily="34" charset="0"/>
                      </a:endParaRPr>
                    </a:p>
                  </a:txBody>
                  <a:tcPr marL="7620" marR="7620" marT="7620" marB="0" anchor="b">
                    <a:solidFill>
                      <a:schemeClr val="accent1">
                        <a:lumMod val="20000"/>
                        <a:lumOff val="80000"/>
                      </a:schemeClr>
                    </a:solidFill>
                  </a:tcPr>
                </a:tc>
                <a:extLst>
                  <a:ext uri="{0D108BD9-81ED-4DB2-BD59-A6C34878D82A}">
                    <a16:rowId xmlns:a16="http://schemas.microsoft.com/office/drawing/2014/main" val="867811471"/>
                  </a:ext>
                </a:extLst>
              </a:tr>
              <a:tr h="143535">
                <a:tc>
                  <a:txBody>
                    <a:bodyPr/>
                    <a:lstStyle/>
                    <a:p>
                      <a:pPr algn="l" fontAlgn="ctr"/>
                      <a:r>
                        <a:rPr lang="en-IN" sz="900" u="none" strike="noStrike" dirty="0">
                          <a:effectLst/>
                        </a:rPr>
                        <a:t>AI Lens </a:t>
                      </a:r>
                      <a:endParaRPr lang="en-IN" sz="900" b="1" i="0" u="none" strike="noStrike" dirty="0">
                        <a:solidFill>
                          <a:srgbClr val="000000"/>
                        </a:solidFill>
                        <a:effectLst/>
                        <a:latin typeface="Courier New" panose="02070309020205020404" pitchFamily="49" charset="0"/>
                      </a:endParaRPr>
                    </a:p>
                  </a:txBody>
                  <a:tcPr marL="7620" marR="7620" marT="7620" marB="0" anchor="ctr">
                    <a:solidFill>
                      <a:schemeClr val="accent1">
                        <a:lumMod val="20000"/>
                        <a:lumOff val="80000"/>
                      </a:schemeClr>
                    </a:solidFill>
                  </a:tcPr>
                </a:tc>
                <a:tc>
                  <a:txBody>
                    <a:bodyPr/>
                    <a:lstStyle/>
                    <a:p>
                      <a:pPr algn="r" fontAlgn="b"/>
                      <a:r>
                        <a:rPr lang="en-IN" sz="900" u="none" strike="noStrike" dirty="0">
                          <a:effectLst/>
                        </a:rPr>
                        <a:t>-0.152557</a:t>
                      </a:r>
                      <a:endParaRPr lang="en-IN" sz="900" b="1" i="0" u="none" strike="noStrike" dirty="0">
                        <a:solidFill>
                          <a:srgbClr val="000000"/>
                        </a:solidFill>
                        <a:effectLst/>
                        <a:latin typeface="Calibri" panose="020F0502020204030204" pitchFamily="34" charset="0"/>
                      </a:endParaRPr>
                    </a:p>
                  </a:txBody>
                  <a:tcPr marL="7620" marR="7620" marT="7620" marB="0" anchor="b">
                    <a:solidFill>
                      <a:schemeClr val="accent1">
                        <a:lumMod val="20000"/>
                        <a:lumOff val="80000"/>
                      </a:schemeClr>
                    </a:solidFill>
                  </a:tcPr>
                </a:tc>
                <a:extLst>
                  <a:ext uri="{0D108BD9-81ED-4DB2-BD59-A6C34878D82A}">
                    <a16:rowId xmlns:a16="http://schemas.microsoft.com/office/drawing/2014/main" val="4095100883"/>
                  </a:ext>
                </a:extLst>
              </a:tr>
              <a:tr h="143535">
                <a:tc>
                  <a:txBody>
                    <a:bodyPr/>
                    <a:lstStyle/>
                    <a:p>
                      <a:pPr algn="l" fontAlgn="ctr"/>
                      <a:r>
                        <a:rPr lang="en-IN" sz="900" u="none" strike="noStrike" dirty="0">
                          <a:effectLst/>
                        </a:rPr>
                        <a:t>Mobile Height </a:t>
                      </a:r>
                      <a:endParaRPr lang="en-IN" sz="900" b="1" i="0" u="none" strike="noStrike" dirty="0">
                        <a:solidFill>
                          <a:srgbClr val="000000"/>
                        </a:solidFill>
                        <a:effectLst/>
                        <a:latin typeface="Courier New" panose="02070309020205020404" pitchFamily="49" charset="0"/>
                      </a:endParaRPr>
                    </a:p>
                  </a:txBody>
                  <a:tcPr marL="7620" marR="7620" marT="7620" marB="0" anchor="ctr">
                    <a:solidFill>
                      <a:schemeClr val="accent1">
                        <a:lumMod val="20000"/>
                        <a:lumOff val="80000"/>
                      </a:schemeClr>
                    </a:solidFill>
                  </a:tcPr>
                </a:tc>
                <a:tc>
                  <a:txBody>
                    <a:bodyPr/>
                    <a:lstStyle/>
                    <a:p>
                      <a:pPr algn="r" fontAlgn="b"/>
                      <a:r>
                        <a:rPr lang="en-IN" sz="900" u="none" strike="noStrike">
                          <a:effectLst/>
                        </a:rPr>
                        <a:t>0.168610</a:t>
                      </a:r>
                      <a:endParaRPr lang="en-IN" sz="900" b="1" i="0" u="none" strike="noStrike">
                        <a:solidFill>
                          <a:srgbClr val="000000"/>
                        </a:solidFill>
                        <a:effectLst/>
                        <a:latin typeface="Calibri" panose="020F0502020204030204" pitchFamily="34" charset="0"/>
                      </a:endParaRPr>
                    </a:p>
                  </a:txBody>
                  <a:tcPr marL="7620" marR="7620" marT="7620" marB="0" anchor="b">
                    <a:solidFill>
                      <a:schemeClr val="accent1">
                        <a:lumMod val="20000"/>
                        <a:lumOff val="80000"/>
                      </a:schemeClr>
                    </a:solidFill>
                  </a:tcPr>
                </a:tc>
                <a:extLst>
                  <a:ext uri="{0D108BD9-81ED-4DB2-BD59-A6C34878D82A}">
                    <a16:rowId xmlns:a16="http://schemas.microsoft.com/office/drawing/2014/main" val="2780082716"/>
                  </a:ext>
                </a:extLst>
              </a:tr>
              <a:tr h="143535">
                <a:tc>
                  <a:txBody>
                    <a:bodyPr/>
                    <a:lstStyle/>
                    <a:p>
                      <a:pPr algn="l" fontAlgn="ctr"/>
                      <a:r>
                        <a:rPr lang="en-IN" sz="900" u="none" strike="noStrike" dirty="0">
                          <a:effectLst/>
                        </a:rPr>
                        <a:t>Prize </a:t>
                      </a:r>
                      <a:endParaRPr lang="en-IN" sz="900" b="1" i="0" u="none" strike="noStrike" dirty="0">
                        <a:solidFill>
                          <a:srgbClr val="000000"/>
                        </a:solidFill>
                        <a:effectLst/>
                        <a:latin typeface="Courier New" panose="02070309020205020404" pitchFamily="49" charset="0"/>
                      </a:endParaRPr>
                    </a:p>
                  </a:txBody>
                  <a:tcPr marL="7620" marR="7620" marT="7620" marB="0" anchor="ctr">
                    <a:solidFill>
                      <a:schemeClr val="accent1">
                        <a:lumMod val="20000"/>
                        <a:lumOff val="80000"/>
                      </a:schemeClr>
                    </a:solidFill>
                  </a:tcPr>
                </a:tc>
                <a:tc>
                  <a:txBody>
                    <a:bodyPr/>
                    <a:lstStyle/>
                    <a:p>
                      <a:pPr algn="r" fontAlgn="b"/>
                      <a:r>
                        <a:rPr lang="en-IN" sz="900" u="none" strike="noStrike" dirty="0">
                          <a:effectLst/>
                        </a:rPr>
                        <a:t>1.000000</a:t>
                      </a:r>
                      <a:endParaRPr lang="en-IN" sz="900" b="1" i="0" u="none" strike="noStrike" dirty="0">
                        <a:solidFill>
                          <a:srgbClr val="000000"/>
                        </a:solidFill>
                        <a:effectLst/>
                        <a:latin typeface="Calibri" panose="020F0502020204030204" pitchFamily="34" charset="0"/>
                      </a:endParaRPr>
                    </a:p>
                  </a:txBody>
                  <a:tcPr marL="7620" marR="7620" marT="7620" marB="0" anchor="b">
                    <a:solidFill>
                      <a:schemeClr val="accent1">
                        <a:lumMod val="20000"/>
                        <a:lumOff val="80000"/>
                      </a:schemeClr>
                    </a:solidFill>
                  </a:tcPr>
                </a:tc>
                <a:extLst>
                  <a:ext uri="{0D108BD9-81ED-4DB2-BD59-A6C34878D82A}">
                    <a16:rowId xmlns:a16="http://schemas.microsoft.com/office/drawing/2014/main" val="2552665035"/>
                  </a:ext>
                </a:extLst>
              </a:tr>
              <a:tr h="143535">
                <a:tc gridSpan="2">
                  <a:txBody>
                    <a:bodyPr/>
                    <a:lstStyle/>
                    <a:p>
                      <a:pPr algn="l" fontAlgn="ctr"/>
                      <a:r>
                        <a:rPr lang="en-IN" sz="900" u="none" strike="noStrike" dirty="0">
                          <a:effectLst/>
                        </a:rPr>
                        <a:t>Name: Prize, </a:t>
                      </a:r>
                      <a:r>
                        <a:rPr lang="en-IN" sz="900" u="none" strike="noStrike" dirty="0" err="1">
                          <a:effectLst/>
                        </a:rPr>
                        <a:t>dtype</a:t>
                      </a:r>
                      <a:r>
                        <a:rPr lang="en-IN" sz="900" u="none" strike="noStrike" dirty="0">
                          <a:effectLst/>
                        </a:rPr>
                        <a:t>: float64</a:t>
                      </a:r>
                      <a:endParaRPr lang="en-IN" sz="900" b="1" i="0" u="none" strike="noStrike" dirty="0">
                        <a:solidFill>
                          <a:srgbClr val="000000"/>
                        </a:solidFill>
                        <a:effectLst/>
                        <a:latin typeface="Courier New" panose="02070309020205020404" pitchFamily="49" charset="0"/>
                      </a:endParaRPr>
                    </a:p>
                  </a:txBody>
                  <a:tcPr marL="7620" marR="7620" marT="7620" marB="0" anchor="ctr">
                    <a:solidFill>
                      <a:schemeClr val="accent1">
                        <a:lumMod val="20000"/>
                        <a:lumOff val="80000"/>
                      </a:schemeClr>
                    </a:solidFill>
                  </a:tcPr>
                </a:tc>
                <a:tc hMerge="1">
                  <a:txBody>
                    <a:bodyPr/>
                    <a:lstStyle/>
                    <a:p>
                      <a:endParaRPr lang="en-IN"/>
                    </a:p>
                  </a:txBody>
                  <a:tcPr/>
                </a:tc>
                <a:extLst>
                  <a:ext uri="{0D108BD9-81ED-4DB2-BD59-A6C34878D82A}">
                    <a16:rowId xmlns:a16="http://schemas.microsoft.com/office/drawing/2014/main" val="1723887718"/>
                  </a:ext>
                </a:extLst>
              </a:tr>
            </a:tbl>
          </a:graphicData>
        </a:graphic>
      </p:graphicFrame>
      <p:pic>
        <p:nvPicPr>
          <p:cNvPr id="1031" name="Picture 7">
            <a:extLst>
              <a:ext uri="{FF2B5EF4-FFF2-40B4-BE49-F238E27FC236}">
                <a16:creationId xmlns:a16="http://schemas.microsoft.com/office/drawing/2014/main" id="{CBBF6731-EC85-1476-EF6A-4A2D7EBD4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190" y="3675904"/>
            <a:ext cx="5854809" cy="3182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A075F21-981E-432C-76DE-FA71A4193C79}"/>
              </a:ext>
            </a:extLst>
          </p:cNvPr>
          <p:cNvPicPr>
            <a:picLocks noChangeAspect="1"/>
          </p:cNvPicPr>
          <p:nvPr/>
        </p:nvPicPr>
        <p:blipFill>
          <a:blip r:embed="rId3"/>
          <a:stretch>
            <a:fillRect/>
          </a:stretch>
        </p:blipFill>
        <p:spPr>
          <a:xfrm flipV="1">
            <a:off x="8460187" y="588397"/>
            <a:ext cx="3731812" cy="1375574"/>
          </a:xfrm>
          <a:prstGeom prst="rect">
            <a:avLst/>
          </a:prstGeom>
        </p:spPr>
      </p:pic>
    </p:spTree>
    <p:extLst>
      <p:ext uri="{BB962C8B-B14F-4D97-AF65-F5344CB8AC3E}">
        <p14:creationId xmlns:p14="http://schemas.microsoft.com/office/powerpoint/2010/main" val="4287432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157B-8B0C-EA05-C4DB-0CF8EC7D307E}"/>
              </a:ext>
            </a:extLst>
          </p:cNvPr>
          <p:cNvSpPr>
            <a:spLocks noGrp="1"/>
          </p:cNvSpPr>
          <p:nvPr>
            <p:ph type="title"/>
          </p:nvPr>
        </p:nvSpPr>
        <p:spPr/>
        <p:txBody>
          <a:bodyPr/>
          <a:lstStyle/>
          <a:p>
            <a:r>
              <a:rPr lang="en-GB" sz="3600" i="1" dirty="0">
                <a:highlight>
                  <a:srgbClr val="000080"/>
                </a:highlight>
              </a:rPr>
              <a:t>Data Preprocessing</a:t>
            </a:r>
            <a:endParaRPr lang="en-IN" i="1" dirty="0">
              <a:highlight>
                <a:srgbClr val="000080"/>
              </a:highlight>
            </a:endParaRPr>
          </a:p>
        </p:txBody>
      </p:sp>
      <p:sp>
        <p:nvSpPr>
          <p:cNvPr id="3" name="Content Placeholder 2">
            <a:extLst>
              <a:ext uri="{FF2B5EF4-FFF2-40B4-BE49-F238E27FC236}">
                <a16:creationId xmlns:a16="http://schemas.microsoft.com/office/drawing/2014/main" id="{290CDFE1-4016-EFC8-D4D3-6E80EA093251}"/>
              </a:ext>
            </a:extLst>
          </p:cNvPr>
          <p:cNvSpPr>
            <a:spLocks noGrp="1"/>
          </p:cNvSpPr>
          <p:nvPr>
            <p:ph idx="1"/>
          </p:nvPr>
        </p:nvSpPr>
        <p:spPr/>
        <p:txBody>
          <a:bodyPr>
            <a:normAutofit fontScale="92500" lnSpcReduction="20000"/>
          </a:bodyPr>
          <a:lstStyle/>
          <a:p>
            <a:pPr>
              <a:buFont typeface="Wingdings" panose="05000000000000000000" pitchFamily="2" charset="2"/>
              <a:buChar char="v"/>
            </a:pPr>
            <a:r>
              <a:rPr lang="en-GB" sz="1400" i="1" dirty="0">
                <a:highlight>
                  <a:srgbClr val="000080"/>
                </a:highlight>
              </a:rPr>
              <a:t>Data Preprocessing</a:t>
            </a:r>
          </a:p>
          <a:p>
            <a:pPr>
              <a:buFont typeface="Wingdings" panose="05000000000000000000" pitchFamily="2" charset="2"/>
              <a:buChar char="v"/>
            </a:pPr>
            <a:r>
              <a:rPr lang="en-GB" sz="1100" b="1" i="1" dirty="0">
                <a:solidFill>
                  <a:srgbClr val="000000"/>
                </a:solidFill>
                <a:effectLst/>
                <a:latin typeface="Helvetica Neue"/>
              </a:rPr>
              <a:t>Processing the Prize column remove Comma and convert object column to numerical column.by using the string function.</a:t>
            </a:r>
          </a:p>
          <a:p>
            <a:pPr>
              <a:buFont typeface="Wingdings" panose="05000000000000000000" pitchFamily="2" charset="2"/>
              <a:buChar char="Ø"/>
            </a:pPr>
            <a:r>
              <a:rPr lang="en-GB" sz="1100" b="1" i="1" dirty="0">
                <a:solidFill>
                  <a:srgbClr val="000000"/>
                </a:solidFill>
                <a:latin typeface="Helvetica Neue"/>
              </a:rPr>
              <a:t>Prize was this type-7,559</a:t>
            </a:r>
          </a:p>
          <a:p>
            <a:pPr>
              <a:buFont typeface="Wingdings" panose="05000000000000000000" pitchFamily="2" charset="2"/>
              <a:buChar char="Ø"/>
            </a:pPr>
            <a:r>
              <a:rPr lang="en-GB" sz="1100" b="1" i="1" dirty="0">
                <a:solidFill>
                  <a:srgbClr val="000000"/>
                </a:solidFill>
                <a:latin typeface="Helvetica Neue"/>
              </a:rPr>
              <a:t>Now Prize is this type-7559</a:t>
            </a:r>
          </a:p>
          <a:p>
            <a:pPr>
              <a:buFont typeface="Wingdings" panose="05000000000000000000" pitchFamily="2" charset="2"/>
              <a:buChar char="v"/>
            </a:pPr>
            <a:r>
              <a:rPr lang="en-GB" sz="1100" b="1" i="1" dirty="0">
                <a:solidFill>
                  <a:srgbClr val="000000"/>
                </a:solidFill>
                <a:effectLst/>
                <a:latin typeface="Helvetica Neue"/>
              </a:rPr>
              <a:t>Processing the column Rear Camera &amp; Front Camera .And Convert the datatype(object) to numerical column.by using the lambda function.</a:t>
            </a:r>
          </a:p>
          <a:p>
            <a:pPr>
              <a:buFont typeface="Wingdings" panose="05000000000000000000" pitchFamily="2" charset="2"/>
              <a:buChar char="Ø"/>
            </a:pPr>
            <a:r>
              <a:rPr lang="en-GB" sz="1100" b="1" i="1" dirty="0">
                <a:solidFill>
                  <a:srgbClr val="000000"/>
                </a:solidFill>
                <a:effectLst/>
                <a:latin typeface="Helvetica Neue"/>
              </a:rPr>
              <a:t>Rear Camera &amp; Front Camera </a:t>
            </a:r>
            <a:r>
              <a:rPr lang="en-GB" sz="1100" b="1" i="1" dirty="0">
                <a:solidFill>
                  <a:srgbClr val="000000"/>
                </a:solidFill>
                <a:latin typeface="Helvetica Neue"/>
              </a:rPr>
              <a:t>was this type -16MP</a:t>
            </a:r>
          </a:p>
          <a:p>
            <a:pPr>
              <a:buFont typeface="Wingdings" panose="05000000000000000000" pitchFamily="2" charset="2"/>
              <a:buChar char="Ø"/>
            </a:pPr>
            <a:r>
              <a:rPr lang="en-GB" sz="1100" b="1" i="1" dirty="0">
                <a:solidFill>
                  <a:srgbClr val="000000"/>
                </a:solidFill>
                <a:effectLst/>
                <a:latin typeface="Helvetica Neue"/>
              </a:rPr>
              <a:t>Now Rear Camera &amp; Front Camera is this type-16 </a:t>
            </a:r>
          </a:p>
          <a:p>
            <a:pPr>
              <a:buFont typeface="Wingdings" panose="05000000000000000000" pitchFamily="2" charset="2"/>
              <a:buChar char="v"/>
            </a:pPr>
            <a:r>
              <a:rPr lang="en-GB" sz="1100" b="1" i="1" dirty="0">
                <a:solidFill>
                  <a:srgbClr val="000000"/>
                </a:solidFill>
                <a:effectLst/>
                <a:latin typeface="Helvetica Neue"/>
              </a:rPr>
              <a:t>Find outliers and remove the outliers using the quantile method.</a:t>
            </a:r>
          </a:p>
          <a:p>
            <a:pPr>
              <a:buFont typeface="Wingdings" panose="05000000000000000000" pitchFamily="2" charset="2"/>
              <a:buChar char="v"/>
            </a:pPr>
            <a:r>
              <a:rPr lang="en-GB" sz="1100" b="1" i="0" dirty="0">
                <a:solidFill>
                  <a:srgbClr val="000000"/>
                </a:solidFill>
                <a:effectLst/>
                <a:latin typeface="Helvetica Neue"/>
              </a:rPr>
              <a:t>Convert  the categorical columns into Numerical columns using the 1 . </a:t>
            </a:r>
            <a:r>
              <a:rPr lang="en-GB" sz="1100" b="1" dirty="0">
                <a:solidFill>
                  <a:srgbClr val="000000"/>
                </a:solidFill>
                <a:latin typeface="Helvetica Neue"/>
              </a:rPr>
              <a:t>O</a:t>
            </a:r>
            <a:r>
              <a:rPr lang="en-GB" sz="1100" b="1" i="0" dirty="0">
                <a:solidFill>
                  <a:srgbClr val="000000"/>
                </a:solidFill>
                <a:effectLst/>
                <a:latin typeface="Helvetica Neue"/>
              </a:rPr>
              <a:t>ne-Hot </a:t>
            </a:r>
            <a:r>
              <a:rPr lang="en-GB" sz="1100" b="1" dirty="0">
                <a:solidFill>
                  <a:srgbClr val="000000"/>
                </a:solidFill>
                <a:latin typeface="Helvetica Neue"/>
              </a:rPr>
              <a:t>E</a:t>
            </a:r>
            <a:r>
              <a:rPr lang="en-GB" sz="1100" b="1" i="0" dirty="0">
                <a:solidFill>
                  <a:srgbClr val="000000"/>
                </a:solidFill>
                <a:effectLst/>
                <a:latin typeface="Helvetica Neue"/>
              </a:rPr>
              <a:t>ncoding.</a:t>
            </a:r>
          </a:p>
          <a:p>
            <a:pPr>
              <a:buFont typeface="Wingdings" panose="05000000000000000000" pitchFamily="2" charset="2"/>
              <a:buChar char="Ø"/>
            </a:pPr>
            <a:r>
              <a:rPr lang="en-GB" sz="1100" b="1" i="0" dirty="0">
                <a:solidFill>
                  <a:srgbClr val="000000"/>
                </a:solidFill>
                <a:effectLst/>
                <a:latin typeface="Helvetica Neue"/>
              </a:rPr>
              <a:t> Columns like this:-</a:t>
            </a:r>
          </a:p>
          <a:p>
            <a:pPr>
              <a:buFont typeface="Wingdings" panose="05000000000000000000" pitchFamily="2" charset="2"/>
              <a:buChar char="Ø"/>
            </a:pPr>
            <a:r>
              <a:rPr lang="en-GB" sz="1100" b="1" i="0" dirty="0">
                <a:solidFill>
                  <a:srgbClr val="000000"/>
                </a:solidFill>
                <a:effectLst/>
                <a:latin typeface="Helvetica Neue"/>
              </a:rPr>
              <a:t>Model</a:t>
            </a:r>
          </a:p>
          <a:p>
            <a:pPr>
              <a:buFont typeface="Wingdings" panose="05000000000000000000" pitchFamily="2" charset="2"/>
              <a:buChar char="Ø"/>
            </a:pPr>
            <a:r>
              <a:rPr lang="en-GB" sz="1100" b="1" i="0" dirty="0">
                <a:solidFill>
                  <a:srgbClr val="000000"/>
                </a:solidFill>
                <a:effectLst/>
                <a:latin typeface="Helvetica Neue"/>
              </a:rPr>
              <a:t>Colour</a:t>
            </a:r>
          </a:p>
          <a:p>
            <a:pPr>
              <a:buFont typeface="Wingdings" panose="05000000000000000000" pitchFamily="2" charset="2"/>
              <a:buChar char="Ø"/>
            </a:pPr>
            <a:r>
              <a:rPr lang="en-GB" sz="1100" b="1" i="0" dirty="0">
                <a:solidFill>
                  <a:srgbClr val="000000"/>
                </a:solidFill>
                <a:effectLst/>
                <a:latin typeface="Helvetica Neue"/>
              </a:rPr>
              <a:t> Processor brand </a:t>
            </a:r>
            <a:r>
              <a:rPr lang="en-GB" sz="1100" b="1" i="1" dirty="0">
                <a:solidFill>
                  <a:srgbClr val="000000"/>
                </a:solidFill>
                <a:latin typeface="Helvetica Neue"/>
              </a:rPr>
              <a:t> </a:t>
            </a:r>
          </a:p>
          <a:p>
            <a:pPr>
              <a:buFont typeface="Wingdings" panose="05000000000000000000" pitchFamily="2" charset="2"/>
              <a:buChar char="v"/>
            </a:pPr>
            <a:r>
              <a:rPr lang="en-GB" sz="1100" b="1" i="1" dirty="0">
                <a:solidFill>
                  <a:srgbClr val="000000"/>
                </a:solidFill>
                <a:latin typeface="Helvetica Neue"/>
              </a:rPr>
              <a:t>Final Clean data is like this type</a:t>
            </a:r>
            <a:endParaRPr lang="en-GB" sz="1100" b="1" i="1" dirty="0">
              <a:solidFill>
                <a:srgbClr val="000000"/>
              </a:solidFill>
              <a:highlight>
                <a:srgbClr val="000080"/>
              </a:highlight>
              <a:latin typeface="Helvetica Neue"/>
            </a:endParaRPr>
          </a:p>
          <a:p>
            <a:pPr>
              <a:buFont typeface="Wingdings" panose="05000000000000000000" pitchFamily="2" charset="2"/>
              <a:buChar char="v"/>
            </a:pPr>
            <a:r>
              <a:rPr lang="en-GB" sz="1100" b="1" i="1" dirty="0">
                <a:solidFill>
                  <a:srgbClr val="000000"/>
                </a:solidFill>
                <a:latin typeface="Helvetica Neue"/>
              </a:rPr>
              <a:t>Data visualization important  columns with respect to Target veritable.</a:t>
            </a:r>
            <a:endParaRPr lang="en-GB" sz="1100" i="1" dirty="0">
              <a:highlight>
                <a:srgbClr val="000080"/>
              </a:highlight>
            </a:endParaRPr>
          </a:p>
        </p:txBody>
      </p:sp>
      <p:graphicFrame>
        <p:nvGraphicFramePr>
          <p:cNvPr id="4" name="Table 3">
            <a:extLst>
              <a:ext uri="{FF2B5EF4-FFF2-40B4-BE49-F238E27FC236}">
                <a16:creationId xmlns:a16="http://schemas.microsoft.com/office/drawing/2014/main" id="{741B11F8-0AA0-7614-92B3-AE548D9596C6}"/>
              </a:ext>
            </a:extLst>
          </p:cNvPr>
          <p:cNvGraphicFramePr>
            <a:graphicFrameLocks noGrp="1"/>
          </p:cNvGraphicFramePr>
          <p:nvPr>
            <p:extLst>
              <p:ext uri="{D42A27DB-BD31-4B8C-83A1-F6EECF244321}">
                <p14:modId xmlns:p14="http://schemas.microsoft.com/office/powerpoint/2010/main" val="71526804"/>
              </p:ext>
            </p:extLst>
          </p:nvPr>
        </p:nvGraphicFramePr>
        <p:xfrm>
          <a:off x="5255812" y="4607781"/>
          <a:ext cx="6936188" cy="2250219"/>
        </p:xfrm>
        <a:graphic>
          <a:graphicData uri="http://schemas.openxmlformats.org/drawingml/2006/table">
            <a:tbl>
              <a:tblPr>
                <a:tableStyleId>{5C22544A-7EE6-4342-B048-85BDC9FD1C3A}</a:tableStyleId>
              </a:tblPr>
              <a:tblGrid>
                <a:gridCol w="302150">
                  <a:extLst>
                    <a:ext uri="{9D8B030D-6E8A-4147-A177-3AD203B41FA5}">
                      <a16:colId xmlns:a16="http://schemas.microsoft.com/office/drawing/2014/main" val="954523672"/>
                    </a:ext>
                  </a:extLst>
                </a:gridCol>
                <a:gridCol w="707666">
                  <a:extLst>
                    <a:ext uri="{9D8B030D-6E8A-4147-A177-3AD203B41FA5}">
                      <a16:colId xmlns:a16="http://schemas.microsoft.com/office/drawing/2014/main" val="1034055314"/>
                    </a:ext>
                  </a:extLst>
                </a:gridCol>
                <a:gridCol w="572494">
                  <a:extLst>
                    <a:ext uri="{9D8B030D-6E8A-4147-A177-3AD203B41FA5}">
                      <a16:colId xmlns:a16="http://schemas.microsoft.com/office/drawing/2014/main" val="4105577465"/>
                    </a:ext>
                  </a:extLst>
                </a:gridCol>
                <a:gridCol w="556591">
                  <a:extLst>
                    <a:ext uri="{9D8B030D-6E8A-4147-A177-3AD203B41FA5}">
                      <a16:colId xmlns:a16="http://schemas.microsoft.com/office/drawing/2014/main" val="1215534703"/>
                    </a:ext>
                  </a:extLst>
                </a:gridCol>
                <a:gridCol w="389676">
                  <a:extLst>
                    <a:ext uri="{9D8B030D-6E8A-4147-A177-3AD203B41FA5}">
                      <a16:colId xmlns:a16="http://schemas.microsoft.com/office/drawing/2014/main" val="3614049673"/>
                    </a:ext>
                  </a:extLst>
                </a:gridCol>
                <a:gridCol w="556751">
                  <a:extLst>
                    <a:ext uri="{9D8B030D-6E8A-4147-A177-3AD203B41FA5}">
                      <a16:colId xmlns:a16="http://schemas.microsoft.com/office/drawing/2014/main" val="4270424810"/>
                    </a:ext>
                  </a:extLst>
                </a:gridCol>
                <a:gridCol w="556370">
                  <a:extLst>
                    <a:ext uri="{9D8B030D-6E8A-4147-A177-3AD203B41FA5}">
                      <a16:colId xmlns:a16="http://schemas.microsoft.com/office/drawing/2014/main" val="3656945747"/>
                    </a:ext>
                  </a:extLst>
                </a:gridCol>
                <a:gridCol w="572493">
                  <a:extLst>
                    <a:ext uri="{9D8B030D-6E8A-4147-A177-3AD203B41FA5}">
                      <a16:colId xmlns:a16="http://schemas.microsoft.com/office/drawing/2014/main" val="3947596586"/>
                    </a:ext>
                  </a:extLst>
                </a:gridCol>
                <a:gridCol w="604300">
                  <a:extLst>
                    <a:ext uri="{9D8B030D-6E8A-4147-A177-3AD203B41FA5}">
                      <a16:colId xmlns:a16="http://schemas.microsoft.com/office/drawing/2014/main" val="906936456"/>
                    </a:ext>
                  </a:extLst>
                </a:gridCol>
                <a:gridCol w="572494">
                  <a:extLst>
                    <a:ext uri="{9D8B030D-6E8A-4147-A177-3AD203B41FA5}">
                      <a16:colId xmlns:a16="http://schemas.microsoft.com/office/drawing/2014/main" val="2925890408"/>
                    </a:ext>
                  </a:extLst>
                </a:gridCol>
                <a:gridCol w="588396">
                  <a:extLst>
                    <a:ext uri="{9D8B030D-6E8A-4147-A177-3AD203B41FA5}">
                      <a16:colId xmlns:a16="http://schemas.microsoft.com/office/drawing/2014/main" val="653748049"/>
                    </a:ext>
                  </a:extLst>
                </a:gridCol>
                <a:gridCol w="956807">
                  <a:extLst>
                    <a:ext uri="{9D8B030D-6E8A-4147-A177-3AD203B41FA5}">
                      <a16:colId xmlns:a16="http://schemas.microsoft.com/office/drawing/2014/main" val="3084245911"/>
                    </a:ext>
                  </a:extLst>
                </a:gridCol>
              </a:tblGrid>
              <a:tr h="577044">
                <a:tc>
                  <a:txBody>
                    <a:bodyPr/>
                    <a:lstStyle/>
                    <a:p>
                      <a:pPr algn="ctr" fontAlgn="t"/>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Modal</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Colour</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Memory</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RAM</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Battery_</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Rear Camera</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Front Camera</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AI Lens</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Mobile Height</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a:effectLst/>
                        </a:rPr>
                        <a:t>Prize</a:t>
                      </a:r>
                      <a:endParaRPr lang="en-IN" sz="1100" b="0" i="0" u="none" strike="noStrike">
                        <a:solidFill>
                          <a:srgbClr val="000000"/>
                        </a:solidFill>
                        <a:effectLst/>
                        <a:latin typeface="Calibri" panose="020F0502020204030204" pitchFamily="34" charset="0"/>
                      </a:endParaRPr>
                    </a:p>
                  </a:txBody>
                  <a:tcPr marL="7620" marR="7620" marT="7620" marB="0"/>
                </a:tc>
                <a:tc>
                  <a:txBody>
                    <a:bodyPr/>
                    <a:lstStyle/>
                    <a:p>
                      <a:pPr algn="ctr" fontAlgn="b"/>
                      <a:r>
                        <a:rPr lang="en-IN" sz="1000" u="none" strike="noStrike" dirty="0">
                          <a:effectLst/>
                        </a:rPr>
                        <a:t>Processor brand</a:t>
                      </a:r>
                      <a:endParaRPr lang="en-IN" sz="1000" b="1"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4026978318"/>
                  </a:ext>
                </a:extLst>
              </a:tr>
              <a:tr h="410342">
                <a:tc>
                  <a:txBody>
                    <a:bodyPr/>
                    <a:lstStyle/>
                    <a:p>
                      <a:pPr algn="ctr" fontAlgn="t"/>
                      <a:r>
                        <a:rPr lang="en-IN" sz="700" u="none" strike="noStrike">
                          <a:effectLst/>
                        </a:rPr>
                        <a:t>0</a:t>
                      </a:r>
                      <a:endParaRPr lang="en-IN" sz="700" b="1"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Infinix SMART 7</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Azure Blue</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64</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4</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6000</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13</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5</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1</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dirty="0">
                          <a:effectLst/>
                        </a:rPr>
                        <a:t>16.76</a:t>
                      </a:r>
                      <a:endParaRPr lang="en-IN" sz="700" b="0" i="0" u="none" strike="noStrike" dirty="0">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7299</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dirty="0">
                          <a:effectLst/>
                        </a:rPr>
                        <a:t>Unison </a:t>
                      </a:r>
                      <a:r>
                        <a:rPr lang="en-IN" sz="700" u="none" strike="noStrike" dirty="0" err="1">
                          <a:effectLst/>
                        </a:rPr>
                        <a:t>SpreadTrum</a:t>
                      </a:r>
                      <a:endParaRPr lang="en-IN" sz="700" b="0" i="0" u="none" strike="noStrike" dirty="0">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1320011432"/>
                  </a:ext>
                </a:extLst>
              </a:tr>
              <a:tr h="410342">
                <a:tc>
                  <a:txBody>
                    <a:bodyPr/>
                    <a:lstStyle/>
                    <a:p>
                      <a:pPr algn="ctr" fontAlgn="t"/>
                      <a:r>
                        <a:rPr lang="en-IN" sz="700" u="none" strike="noStrike">
                          <a:effectLst/>
                        </a:rPr>
                        <a:t>1</a:t>
                      </a:r>
                      <a:endParaRPr lang="en-IN" sz="700" b="1"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MOTOROLA G32</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Mineral Gray</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128</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8</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5000</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50</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16</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0</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16.64</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11999</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dirty="0">
                          <a:effectLst/>
                        </a:rPr>
                        <a:t>Qualcomm Snapdragon</a:t>
                      </a:r>
                      <a:endParaRPr lang="en-IN" sz="700" b="0" i="0" u="none" strike="noStrike" dirty="0">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4025121076"/>
                  </a:ext>
                </a:extLst>
              </a:tr>
              <a:tr h="410342">
                <a:tc>
                  <a:txBody>
                    <a:bodyPr/>
                    <a:lstStyle/>
                    <a:p>
                      <a:pPr algn="ctr" fontAlgn="t"/>
                      <a:r>
                        <a:rPr lang="en-IN" sz="700" u="none" strike="noStrike">
                          <a:effectLst/>
                        </a:rPr>
                        <a:t>2</a:t>
                      </a:r>
                      <a:endParaRPr lang="en-IN" sz="700" b="1"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POCO C50</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Royal Blue</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32</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2</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5000</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8</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5</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0</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16.56</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5649</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Mediatek Helio</a:t>
                      </a:r>
                      <a:endParaRPr lang="en-IN" sz="700" b="0" i="0" u="none" strike="noStrike">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643372506"/>
                  </a:ext>
                </a:extLst>
              </a:tr>
              <a:tr h="442149">
                <a:tc>
                  <a:txBody>
                    <a:bodyPr/>
                    <a:lstStyle/>
                    <a:p>
                      <a:pPr algn="ctr" fontAlgn="t"/>
                      <a:r>
                        <a:rPr lang="en-IN" sz="700" u="none" strike="noStrike">
                          <a:effectLst/>
                        </a:rPr>
                        <a:t>3</a:t>
                      </a:r>
                      <a:endParaRPr lang="en-IN" sz="700" b="1"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Infinix HOT 30i</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Marigold</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128</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8</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5000</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50</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5</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1</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16.76</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a:effectLst/>
                        </a:rPr>
                        <a:t>8999</a:t>
                      </a:r>
                      <a:endParaRPr lang="en-IN" sz="700" b="0" i="0" u="none" strike="noStrike">
                        <a:solidFill>
                          <a:srgbClr val="000000"/>
                        </a:solidFill>
                        <a:effectLst/>
                        <a:latin typeface="Arial" panose="020B0604020202020204" pitchFamily="34" charset="0"/>
                      </a:endParaRPr>
                    </a:p>
                  </a:txBody>
                  <a:tcPr marL="7620" marR="7620" marT="7620" marB="0"/>
                </a:tc>
                <a:tc>
                  <a:txBody>
                    <a:bodyPr/>
                    <a:lstStyle/>
                    <a:p>
                      <a:pPr algn="ctr" fontAlgn="t"/>
                      <a:r>
                        <a:rPr lang="en-IN" sz="700" u="none" strike="noStrike" dirty="0">
                          <a:effectLst/>
                        </a:rPr>
                        <a:t>G37</a:t>
                      </a:r>
                      <a:endParaRPr lang="en-IN" sz="700" b="0" i="0" u="none" strike="noStrike" dirty="0">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2393431017"/>
                  </a:ext>
                </a:extLst>
              </a:tr>
            </a:tbl>
          </a:graphicData>
        </a:graphic>
      </p:graphicFrame>
      <p:pic>
        <p:nvPicPr>
          <p:cNvPr id="5" name="Picture 4">
            <a:extLst>
              <a:ext uri="{FF2B5EF4-FFF2-40B4-BE49-F238E27FC236}">
                <a16:creationId xmlns:a16="http://schemas.microsoft.com/office/drawing/2014/main" id="{0BDEA47E-A393-5EA7-7753-0A951C673E7C}"/>
              </a:ext>
            </a:extLst>
          </p:cNvPr>
          <p:cNvPicPr>
            <a:picLocks noChangeAspect="1"/>
          </p:cNvPicPr>
          <p:nvPr/>
        </p:nvPicPr>
        <p:blipFill>
          <a:blip r:embed="rId2"/>
          <a:stretch>
            <a:fillRect/>
          </a:stretch>
        </p:blipFill>
        <p:spPr>
          <a:xfrm>
            <a:off x="8030817" y="0"/>
            <a:ext cx="4161183" cy="2085520"/>
          </a:xfrm>
          <a:prstGeom prst="rect">
            <a:avLst/>
          </a:prstGeom>
        </p:spPr>
      </p:pic>
    </p:spTree>
    <p:extLst>
      <p:ext uri="{BB962C8B-B14F-4D97-AF65-F5344CB8AC3E}">
        <p14:creationId xmlns:p14="http://schemas.microsoft.com/office/powerpoint/2010/main" val="2732058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54B3D-1755-523C-D8FB-541DAC982174}"/>
              </a:ext>
            </a:extLst>
          </p:cNvPr>
          <p:cNvSpPr>
            <a:spLocks noGrp="1"/>
          </p:cNvSpPr>
          <p:nvPr>
            <p:ph type="title"/>
          </p:nvPr>
        </p:nvSpPr>
        <p:spPr>
          <a:xfrm>
            <a:off x="700684" y="644056"/>
            <a:ext cx="9613861" cy="1296062"/>
          </a:xfrm>
        </p:spPr>
        <p:txBody>
          <a:bodyPr>
            <a:normAutofit/>
          </a:bodyPr>
          <a:lstStyle/>
          <a:p>
            <a:r>
              <a:rPr lang="en-GB" sz="2000" b="1" i="1" dirty="0">
                <a:solidFill>
                  <a:srgbClr val="000000"/>
                </a:solidFill>
                <a:highlight>
                  <a:srgbClr val="C0C0C0"/>
                </a:highlight>
                <a:latin typeface="Helvetica Neue"/>
              </a:rPr>
              <a:t>Data visualization important  columns with respect to Target veritable.</a:t>
            </a:r>
            <a:br>
              <a:rPr lang="en-GB" sz="2000" i="1" dirty="0">
                <a:highlight>
                  <a:srgbClr val="C0C0C0"/>
                </a:highlight>
              </a:rPr>
            </a:br>
            <a:endParaRPr lang="en-IN" sz="2000" dirty="0">
              <a:highlight>
                <a:srgbClr val="C0C0C0"/>
              </a:highlight>
            </a:endParaRPr>
          </a:p>
        </p:txBody>
      </p:sp>
      <p:sp>
        <p:nvSpPr>
          <p:cNvPr id="3" name="Content Placeholder 2">
            <a:extLst>
              <a:ext uri="{FF2B5EF4-FFF2-40B4-BE49-F238E27FC236}">
                <a16:creationId xmlns:a16="http://schemas.microsoft.com/office/drawing/2014/main" id="{B5E707EE-E8F5-D8F8-ECC1-487CDA2B223F}"/>
              </a:ext>
            </a:extLst>
          </p:cNvPr>
          <p:cNvSpPr>
            <a:spLocks noGrp="1"/>
          </p:cNvSpPr>
          <p:nvPr>
            <p:ph idx="1"/>
          </p:nvPr>
        </p:nvSpPr>
        <p:spPr>
          <a:xfrm>
            <a:off x="4400" y="2046306"/>
            <a:ext cx="12125129" cy="3850127"/>
          </a:xfrm>
        </p:spPr>
        <p:txBody>
          <a:bodyPr>
            <a:normAutofit fontScale="70000" lnSpcReduction="20000"/>
          </a:bodyPr>
          <a:lstStyle/>
          <a:p>
            <a:pPr marL="0" indent="0">
              <a:buNone/>
            </a:pPr>
            <a:r>
              <a:rPr lang="en-GB" sz="1200" dirty="0"/>
              <a:t>      Analysis of data by visualisation Rear camera &amp; Prize                                                                          Analysis of data by visualisation RAM camera &amp; Prize                                        Analysis of data by visualisation  memory &amp; Prize                                      </a:t>
            </a:r>
          </a:p>
          <a:p>
            <a:pPr marL="0" indent="0">
              <a:buNone/>
            </a:pPr>
            <a:endParaRPr lang="en-GB" sz="1200" dirty="0"/>
          </a:p>
          <a:p>
            <a:pPr marL="0" indent="0">
              <a:buNone/>
            </a:pPr>
            <a:endParaRPr lang="en-GB" sz="1200" dirty="0"/>
          </a:p>
          <a:p>
            <a:pPr marL="0" indent="0">
              <a:buNone/>
            </a:pPr>
            <a:r>
              <a:rPr lang="en-GB" sz="1200" dirty="0"/>
              <a:t>                         </a:t>
            </a:r>
          </a:p>
          <a:p>
            <a:pPr>
              <a:buFont typeface="Wingdings" panose="05000000000000000000" pitchFamily="2" charset="2"/>
              <a:buChar char="v"/>
            </a:pPr>
            <a:endParaRPr lang="en-GB" sz="1100" dirty="0"/>
          </a:p>
          <a:p>
            <a:pPr>
              <a:buFont typeface="Wingdings" panose="05000000000000000000" pitchFamily="2" charset="2"/>
              <a:buChar char="v"/>
            </a:pPr>
            <a:endParaRPr lang="en-GB" sz="1100" dirty="0"/>
          </a:p>
          <a:p>
            <a:pPr>
              <a:buFont typeface="Wingdings" panose="05000000000000000000" pitchFamily="2" charset="2"/>
              <a:buChar char="v"/>
            </a:pPr>
            <a:endParaRPr lang="en-GB" sz="1100" dirty="0"/>
          </a:p>
          <a:p>
            <a:pPr>
              <a:buFont typeface="Wingdings" panose="05000000000000000000" pitchFamily="2" charset="2"/>
              <a:buChar char="v"/>
            </a:pPr>
            <a:endParaRPr lang="en-GB" sz="1100" dirty="0"/>
          </a:p>
          <a:p>
            <a:pPr>
              <a:buFont typeface="Wingdings" panose="05000000000000000000" pitchFamily="2" charset="2"/>
              <a:buChar char="v"/>
            </a:pPr>
            <a:endParaRPr lang="en-GB" sz="1100" dirty="0"/>
          </a:p>
          <a:p>
            <a:pPr marL="0" indent="0">
              <a:buNone/>
            </a:pPr>
            <a:endParaRPr lang="en-GB" sz="1100" dirty="0"/>
          </a:p>
          <a:p>
            <a:pPr>
              <a:buFont typeface="Wingdings" panose="05000000000000000000" pitchFamily="2" charset="2"/>
              <a:buChar char="v"/>
            </a:pPr>
            <a:r>
              <a:rPr lang="en-GB" sz="1100" dirty="0"/>
              <a:t>Rear camera 12 MP Prize is high 50,000 and rest rest Rear camera(MP) prize under 20,000.          Mobile RAM has continuous increase then prize is increase.                                        Mobile Memory has continuous increase then prize is increase.</a:t>
            </a:r>
          </a:p>
          <a:p>
            <a:pPr marL="0" indent="0">
              <a:buNone/>
            </a:pPr>
            <a:r>
              <a:rPr lang="en-GB" sz="1100" dirty="0"/>
              <a:t>Analysis of data by visualisation Front camera &amp; Prize                                                                          Analysis of data by visualisation battery $ Prize.                                                       Analysis of data by visualisation Mobile hight $ Prize.</a:t>
            </a:r>
          </a:p>
          <a:p>
            <a:pPr marL="0" indent="0">
              <a:buNone/>
            </a:pPr>
            <a:r>
              <a:rPr lang="en-GB" sz="1100" dirty="0"/>
              <a:t>                                                                                                                                                                 </a:t>
            </a:r>
          </a:p>
          <a:p>
            <a:pPr marL="0" indent="0">
              <a:buNone/>
            </a:pPr>
            <a:endParaRPr lang="en-GB" sz="1100" dirty="0"/>
          </a:p>
          <a:p>
            <a:pPr marL="0" indent="0">
              <a:buNone/>
            </a:pPr>
            <a:r>
              <a:rPr lang="en-GB" sz="1600" dirty="0"/>
              <a:t>                                                       </a:t>
            </a:r>
          </a:p>
          <a:p>
            <a:pPr marL="0" indent="0">
              <a:buNone/>
            </a:pPr>
            <a:endParaRPr lang="en-GB" sz="1600" dirty="0"/>
          </a:p>
          <a:p>
            <a:pPr marL="0" indent="0">
              <a:buNone/>
            </a:pPr>
            <a:r>
              <a:rPr lang="en-GB" dirty="0"/>
              <a:t> </a:t>
            </a:r>
          </a:p>
          <a:p>
            <a:endParaRPr lang="en-IN" dirty="0"/>
          </a:p>
        </p:txBody>
      </p:sp>
      <p:pic>
        <p:nvPicPr>
          <p:cNvPr id="3074" name="Picture 2">
            <a:extLst>
              <a:ext uri="{FF2B5EF4-FFF2-40B4-BE49-F238E27FC236}">
                <a16:creationId xmlns:a16="http://schemas.microsoft.com/office/drawing/2014/main" id="{098DB4DE-EA4B-DF8A-915F-C93C01F89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1" y="2218415"/>
            <a:ext cx="4096061" cy="18049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E7B79C6-38DA-0B8E-399C-8A8A5E27B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577130"/>
            <a:ext cx="4158532" cy="204630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7185D6A-B869-1257-386D-817B3207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1412" y="2218415"/>
            <a:ext cx="3848431" cy="180494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9612239-397D-3235-6075-36E220B0E6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9357" y="2190585"/>
            <a:ext cx="3918243" cy="18327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F841068-9E1A-73DB-7A60-0952A9A9C7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412" y="4577130"/>
            <a:ext cx="3927946" cy="204630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663654D2-FC12-7580-85BE-04B6F5FEED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5016" y="4577129"/>
            <a:ext cx="3862584" cy="20463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5CA1EE2-080C-CCFE-8399-80489C5E1B37}"/>
              </a:ext>
            </a:extLst>
          </p:cNvPr>
          <p:cNvPicPr>
            <a:picLocks noChangeAspect="1"/>
          </p:cNvPicPr>
          <p:nvPr/>
        </p:nvPicPr>
        <p:blipFill>
          <a:blip r:embed="rId8"/>
          <a:stretch>
            <a:fillRect/>
          </a:stretch>
        </p:blipFill>
        <p:spPr>
          <a:xfrm>
            <a:off x="9334831" y="0"/>
            <a:ext cx="2852769" cy="1940118"/>
          </a:xfrm>
          <a:prstGeom prst="rect">
            <a:avLst/>
          </a:prstGeom>
        </p:spPr>
      </p:pic>
    </p:spTree>
    <p:extLst>
      <p:ext uri="{BB962C8B-B14F-4D97-AF65-F5344CB8AC3E}">
        <p14:creationId xmlns:p14="http://schemas.microsoft.com/office/powerpoint/2010/main" val="889212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E18B3-772D-0F12-AF03-6186C25EF17C}"/>
              </a:ext>
            </a:extLst>
          </p:cNvPr>
          <p:cNvSpPr>
            <a:spLocks noGrp="1"/>
          </p:cNvSpPr>
          <p:nvPr>
            <p:ph type="title"/>
          </p:nvPr>
        </p:nvSpPr>
        <p:spPr/>
        <p:txBody>
          <a:bodyPr/>
          <a:lstStyle/>
          <a:p>
            <a:r>
              <a:rPr lang="en-IN" sz="2800" dirty="0"/>
              <a:t>Feature Extraction</a:t>
            </a:r>
            <a:r>
              <a:rPr lang="en-IN" dirty="0"/>
              <a:t>:</a:t>
            </a:r>
          </a:p>
        </p:txBody>
      </p:sp>
      <p:sp>
        <p:nvSpPr>
          <p:cNvPr id="3" name="Content Placeholder 2">
            <a:extLst>
              <a:ext uri="{FF2B5EF4-FFF2-40B4-BE49-F238E27FC236}">
                <a16:creationId xmlns:a16="http://schemas.microsoft.com/office/drawing/2014/main" id="{BF7C2F65-1F62-D64B-7879-A1AD403E721A}"/>
              </a:ext>
            </a:extLst>
          </p:cNvPr>
          <p:cNvSpPr>
            <a:spLocks noGrp="1"/>
          </p:cNvSpPr>
          <p:nvPr>
            <p:ph idx="1"/>
          </p:nvPr>
        </p:nvSpPr>
        <p:spPr/>
        <p:txBody>
          <a:bodyPr>
            <a:normAutofit fontScale="85000" lnSpcReduction="20000"/>
          </a:bodyPr>
          <a:lstStyle/>
          <a:p>
            <a:pPr>
              <a:buFont typeface="Wingdings" panose="05000000000000000000" pitchFamily="2" charset="2"/>
              <a:buChar char="v"/>
            </a:pPr>
            <a:r>
              <a:rPr lang="en-IN" sz="1600" b="1" i="0" dirty="0">
                <a:solidFill>
                  <a:srgbClr val="000000"/>
                </a:solidFill>
                <a:effectLst/>
                <a:latin typeface="Helvetica Neue"/>
              </a:rPr>
              <a:t>Feature extraction using correlation analysis.      </a:t>
            </a:r>
            <a:r>
              <a:rPr lang="en-GB" sz="1200" b="1" i="0" dirty="0">
                <a:solidFill>
                  <a:srgbClr val="000000"/>
                </a:solidFill>
                <a:effectLst/>
                <a:latin typeface="Helvetica Neue"/>
              </a:rPr>
              <a:t>Feature Extraction Using PCA Algorithms and dimensionality </a:t>
            </a:r>
          </a:p>
          <a:p>
            <a:pPr>
              <a:buFont typeface="Wingdings" panose="05000000000000000000" pitchFamily="2" charset="2"/>
              <a:buChar char="v"/>
            </a:pPr>
            <a:r>
              <a:rPr lang="en-GB" sz="1200" b="1" dirty="0">
                <a:solidFill>
                  <a:srgbClr val="000000"/>
                </a:solidFill>
                <a:latin typeface="Helvetica Neue"/>
              </a:rPr>
              <a:t>                                                                                                          </a:t>
            </a:r>
            <a:r>
              <a:rPr lang="en-GB" sz="1200" b="1" i="0" dirty="0">
                <a:solidFill>
                  <a:srgbClr val="000000"/>
                </a:solidFill>
                <a:effectLst/>
                <a:latin typeface="Helvetica Neue"/>
              </a:rPr>
              <a:t> </a:t>
            </a:r>
            <a:r>
              <a:rPr lang="en-IN" sz="1050" b="1" i="0" dirty="0">
                <a:solidFill>
                  <a:srgbClr val="000000"/>
                </a:solidFill>
                <a:effectLst/>
                <a:latin typeface="Helvetica Neue"/>
              </a:rPr>
              <a:t>   </a:t>
            </a:r>
            <a:r>
              <a:rPr lang="en-GB" sz="1200" b="1" i="0" dirty="0">
                <a:solidFill>
                  <a:srgbClr val="000000"/>
                </a:solidFill>
                <a:effectLst/>
                <a:latin typeface="Helvetica Neue"/>
              </a:rPr>
              <a:t> reduction.</a:t>
            </a:r>
          </a:p>
          <a:p>
            <a:pPr>
              <a:buFont typeface="Wingdings" panose="05000000000000000000" pitchFamily="2" charset="2"/>
              <a:buChar char="v"/>
            </a:pPr>
            <a:r>
              <a:rPr lang="en-GB" sz="1200" b="1" dirty="0">
                <a:solidFill>
                  <a:srgbClr val="000000"/>
                </a:solidFill>
                <a:latin typeface="Helvetica Neue"/>
              </a:rPr>
              <a:t>                                                                                                                </a:t>
            </a:r>
            <a:endParaRPr lang="en-GB" sz="1200" b="1" i="0" dirty="0">
              <a:solidFill>
                <a:srgbClr val="000000"/>
              </a:solidFill>
              <a:effectLst/>
              <a:latin typeface="Helvetica Neue"/>
            </a:endParaRPr>
          </a:p>
          <a:p>
            <a:pPr>
              <a:buFont typeface="Wingdings" panose="05000000000000000000" pitchFamily="2" charset="2"/>
              <a:buChar char="v"/>
            </a:pPr>
            <a:endParaRPr lang="en-IN" sz="1600" b="1" i="0" dirty="0">
              <a:solidFill>
                <a:srgbClr val="000000"/>
              </a:solidFill>
              <a:effectLst/>
              <a:latin typeface="Helvetica Neue"/>
            </a:endParaRPr>
          </a:p>
          <a:p>
            <a:pPr>
              <a:buFont typeface="Wingdings" panose="05000000000000000000" pitchFamily="2" charset="2"/>
              <a:buChar char="v"/>
            </a:pPr>
            <a:endParaRPr lang="en-IN" sz="1600" b="1" dirty="0">
              <a:solidFill>
                <a:srgbClr val="000000"/>
              </a:solidFill>
              <a:latin typeface="Helvetica Neue"/>
            </a:endParaRPr>
          </a:p>
          <a:p>
            <a:pPr>
              <a:buFont typeface="Wingdings" panose="05000000000000000000" pitchFamily="2" charset="2"/>
              <a:buChar char="v"/>
            </a:pPr>
            <a:endParaRPr lang="en-IN" sz="1600" b="1" i="0" dirty="0">
              <a:solidFill>
                <a:srgbClr val="000000"/>
              </a:solidFill>
              <a:effectLst/>
              <a:latin typeface="Helvetica Neue"/>
            </a:endParaRPr>
          </a:p>
          <a:p>
            <a:pPr>
              <a:buFont typeface="Wingdings" panose="05000000000000000000" pitchFamily="2" charset="2"/>
              <a:buChar char="v"/>
            </a:pPr>
            <a:endParaRPr lang="en-IN" sz="1600" b="1" dirty="0">
              <a:solidFill>
                <a:srgbClr val="000000"/>
              </a:solidFill>
              <a:latin typeface="Helvetica Neue"/>
            </a:endParaRPr>
          </a:p>
          <a:p>
            <a:pPr>
              <a:buFont typeface="Wingdings" panose="05000000000000000000" pitchFamily="2" charset="2"/>
              <a:buChar char="v"/>
            </a:pPr>
            <a:endParaRPr lang="en-IN" sz="1600" b="1" i="0" dirty="0">
              <a:solidFill>
                <a:srgbClr val="000000"/>
              </a:solidFill>
              <a:effectLst/>
              <a:latin typeface="Helvetica Neue"/>
            </a:endParaRPr>
          </a:p>
          <a:p>
            <a:pPr>
              <a:buFont typeface="Wingdings" panose="05000000000000000000" pitchFamily="2" charset="2"/>
              <a:buChar char="v"/>
            </a:pPr>
            <a:endParaRPr lang="en-IN" sz="1600" b="1" dirty="0">
              <a:solidFill>
                <a:srgbClr val="000000"/>
              </a:solidFill>
              <a:latin typeface="Helvetica Neue"/>
            </a:endParaRPr>
          </a:p>
          <a:p>
            <a:pPr>
              <a:buFont typeface="Wingdings" panose="05000000000000000000" pitchFamily="2" charset="2"/>
              <a:buChar char="v"/>
            </a:pPr>
            <a:endParaRPr lang="en-IN" sz="1600" b="1" i="0" dirty="0">
              <a:solidFill>
                <a:srgbClr val="000000"/>
              </a:solidFill>
              <a:effectLst/>
              <a:latin typeface="Helvetica Neue"/>
            </a:endParaRPr>
          </a:p>
          <a:p>
            <a:pPr>
              <a:buFont typeface="Wingdings" panose="05000000000000000000" pitchFamily="2" charset="2"/>
              <a:buChar char="v"/>
            </a:pPr>
            <a:endParaRPr lang="en-IN" sz="1600" b="1" dirty="0">
              <a:solidFill>
                <a:srgbClr val="000000"/>
              </a:solidFill>
              <a:latin typeface="Helvetica Neue"/>
            </a:endParaRPr>
          </a:p>
          <a:p>
            <a:pPr>
              <a:buFont typeface="Wingdings" panose="05000000000000000000" pitchFamily="2" charset="2"/>
              <a:buChar char="v"/>
            </a:pPr>
            <a:endParaRPr lang="en-IN" sz="1600" b="1" i="0" dirty="0">
              <a:solidFill>
                <a:srgbClr val="000000"/>
              </a:solidFill>
              <a:effectLst/>
              <a:latin typeface="Helvetica Neue"/>
            </a:endParaRPr>
          </a:p>
          <a:p>
            <a:pPr>
              <a:buFont typeface="Wingdings" panose="05000000000000000000" pitchFamily="2" charset="2"/>
              <a:buChar char="v"/>
            </a:pPr>
            <a:r>
              <a:rPr lang="en-GB" sz="1900" b="1" i="0" dirty="0">
                <a:solidFill>
                  <a:srgbClr val="000000"/>
                </a:solidFill>
                <a:effectLst/>
                <a:latin typeface="Helvetica Neue"/>
              </a:rPr>
              <a:t>Feature selection using mutual_info_regression.</a:t>
            </a:r>
          </a:p>
          <a:p>
            <a:pPr>
              <a:buFont typeface="Wingdings" panose="05000000000000000000" pitchFamily="2" charset="2"/>
              <a:buChar char="v"/>
            </a:pPr>
            <a:endParaRPr lang="en-IN" sz="1600" b="1" dirty="0">
              <a:solidFill>
                <a:srgbClr val="000000"/>
              </a:solidFill>
              <a:latin typeface="Helvetica Neue"/>
            </a:endParaRPr>
          </a:p>
          <a:p>
            <a:pPr>
              <a:buFont typeface="Wingdings" panose="05000000000000000000" pitchFamily="2" charset="2"/>
              <a:buChar char="v"/>
            </a:pPr>
            <a:endParaRPr lang="en-IN" sz="1600" b="1" i="0" dirty="0">
              <a:solidFill>
                <a:srgbClr val="000000"/>
              </a:solidFill>
              <a:effectLst/>
              <a:latin typeface="Helvetica Neue"/>
            </a:endParaRPr>
          </a:p>
          <a:p>
            <a:pPr>
              <a:buFont typeface="Wingdings" panose="05000000000000000000" pitchFamily="2" charset="2"/>
              <a:buChar char="v"/>
            </a:pPr>
            <a:endParaRPr lang="en-IN" sz="1600" b="1" i="0" dirty="0">
              <a:solidFill>
                <a:srgbClr val="000000"/>
              </a:solidFill>
              <a:effectLst/>
              <a:latin typeface="Helvetica Neue"/>
            </a:endParaRPr>
          </a:p>
          <a:p>
            <a:pPr marL="0" indent="0">
              <a:buNone/>
            </a:pPr>
            <a:endParaRPr lang="en-IN" dirty="0"/>
          </a:p>
        </p:txBody>
      </p:sp>
      <p:pic>
        <p:nvPicPr>
          <p:cNvPr id="4098" name="Picture 2">
            <a:extLst>
              <a:ext uri="{FF2B5EF4-FFF2-40B4-BE49-F238E27FC236}">
                <a16:creationId xmlns:a16="http://schemas.microsoft.com/office/drawing/2014/main" id="{E22CB380-EA22-25BD-A1F0-58658E8D7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7" y="2584174"/>
            <a:ext cx="5446644" cy="27113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875850D-2007-0ACD-7C48-08900F299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402" y="2926080"/>
            <a:ext cx="6379597" cy="3856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812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F43D9-5B10-01FA-0AB1-33DA63D31C5F}"/>
              </a:ext>
            </a:extLst>
          </p:cNvPr>
          <p:cNvSpPr>
            <a:spLocks noGrp="1"/>
          </p:cNvSpPr>
          <p:nvPr>
            <p:ph type="title"/>
          </p:nvPr>
        </p:nvSpPr>
        <p:spPr/>
        <p:txBody>
          <a:bodyPr>
            <a:normAutofit/>
          </a:bodyPr>
          <a:lstStyle/>
          <a:p>
            <a:r>
              <a:rPr lang="en-IN" sz="2800" dirty="0"/>
              <a:t>Model Building</a:t>
            </a:r>
            <a:endParaRPr lang="en-IN" sz="1800" dirty="0"/>
          </a:p>
        </p:txBody>
      </p:sp>
      <p:graphicFrame>
        <p:nvGraphicFramePr>
          <p:cNvPr id="4" name="Content Placeholder 3">
            <a:extLst>
              <a:ext uri="{FF2B5EF4-FFF2-40B4-BE49-F238E27FC236}">
                <a16:creationId xmlns:a16="http://schemas.microsoft.com/office/drawing/2014/main" id="{D17FBBD1-431E-C02C-D7B8-CF6BFE85689F}"/>
              </a:ext>
            </a:extLst>
          </p:cNvPr>
          <p:cNvGraphicFramePr>
            <a:graphicFrameLocks noGrp="1"/>
          </p:cNvGraphicFramePr>
          <p:nvPr>
            <p:ph idx="1"/>
            <p:extLst>
              <p:ext uri="{D42A27DB-BD31-4B8C-83A1-F6EECF244321}">
                <p14:modId xmlns:p14="http://schemas.microsoft.com/office/powerpoint/2010/main" val="1751433014"/>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7190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4E67-7D20-0BBA-40F4-58148D4E0DE0}"/>
              </a:ext>
            </a:extLst>
          </p:cNvPr>
          <p:cNvSpPr>
            <a:spLocks noGrp="1"/>
          </p:cNvSpPr>
          <p:nvPr>
            <p:ph type="title"/>
          </p:nvPr>
        </p:nvSpPr>
        <p:spPr/>
        <p:txBody>
          <a:bodyPr/>
          <a:lstStyle/>
          <a:p>
            <a:r>
              <a:rPr lang="en-IN" b="1" i="0" dirty="0">
                <a:effectLst/>
                <a:latin typeface="Helvetica Neue"/>
              </a:rPr>
              <a:t>Linear Regression algorithms</a:t>
            </a:r>
            <a:endParaRPr lang="en-IN" dirty="0"/>
          </a:p>
        </p:txBody>
      </p:sp>
      <p:pic>
        <p:nvPicPr>
          <p:cNvPr id="5" name="Content Placeholder 4">
            <a:extLst>
              <a:ext uri="{FF2B5EF4-FFF2-40B4-BE49-F238E27FC236}">
                <a16:creationId xmlns:a16="http://schemas.microsoft.com/office/drawing/2014/main" id="{A9FC7042-3EBE-6301-63C8-281FA9FE3583}"/>
              </a:ext>
            </a:extLst>
          </p:cNvPr>
          <p:cNvPicPr>
            <a:picLocks noGrp="1" noChangeAspect="1"/>
          </p:cNvPicPr>
          <p:nvPr>
            <p:ph idx="1"/>
          </p:nvPr>
        </p:nvPicPr>
        <p:blipFill>
          <a:blip r:embed="rId2"/>
          <a:stretch>
            <a:fillRect/>
          </a:stretch>
        </p:blipFill>
        <p:spPr>
          <a:xfrm>
            <a:off x="4770784" y="2043485"/>
            <a:ext cx="7362906" cy="4814515"/>
          </a:xfrm>
          <a:prstGeom prst="rect">
            <a:avLst/>
          </a:prstGeom>
        </p:spPr>
      </p:pic>
      <p:sp>
        <p:nvSpPr>
          <p:cNvPr id="4" name="Text Placeholder 3">
            <a:extLst>
              <a:ext uri="{FF2B5EF4-FFF2-40B4-BE49-F238E27FC236}">
                <a16:creationId xmlns:a16="http://schemas.microsoft.com/office/drawing/2014/main" id="{61E55447-CF73-60A8-5131-D4E5C32E8392}"/>
              </a:ext>
            </a:extLst>
          </p:cNvPr>
          <p:cNvSpPr>
            <a:spLocks noGrp="1"/>
          </p:cNvSpPr>
          <p:nvPr>
            <p:ph type="body" sz="half" idx="2"/>
          </p:nvPr>
        </p:nvSpPr>
        <p:spPr/>
        <p:txBody>
          <a:bodyPr/>
          <a:lstStyle/>
          <a:p>
            <a:r>
              <a:rPr lang="en-IN" b="1" i="0" dirty="0">
                <a:solidFill>
                  <a:srgbClr val="000000"/>
                </a:solidFill>
                <a:effectLst/>
                <a:latin typeface="Helvetica Neue"/>
              </a:rPr>
              <a:t>Linear Regression algorithms</a:t>
            </a:r>
          </a:p>
          <a:p>
            <a:endParaRPr lang="en-IN" b="1" dirty="0">
              <a:solidFill>
                <a:srgbClr val="000000"/>
              </a:solidFill>
              <a:latin typeface="Helvetica Neue"/>
            </a:endParaRPr>
          </a:p>
          <a:p>
            <a:endParaRPr lang="en-IN" b="1" i="0" dirty="0">
              <a:solidFill>
                <a:srgbClr val="000000"/>
              </a:solidFill>
              <a:effectLst/>
              <a:latin typeface="Helvetica Neue"/>
            </a:endParaRPr>
          </a:p>
          <a:p>
            <a:endParaRPr lang="en-IN" dirty="0"/>
          </a:p>
        </p:txBody>
      </p:sp>
      <p:sp>
        <p:nvSpPr>
          <p:cNvPr id="6" name="Oval 5">
            <a:extLst>
              <a:ext uri="{FF2B5EF4-FFF2-40B4-BE49-F238E27FC236}">
                <a16:creationId xmlns:a16="http://schemas.microsoft.com/office/drawing/2014/main" id="{4BBD5638-711C-B34D-2930-868E64F8061B}"/>
              </a:ext>
            </a:extLst>
          </p:cNvPr>
          <p:cNvSpPr/>
          <p:nvPr/>
        </p:nvSpPr>
        <p:spPr>
          <a:xfrm>
            <a:off x="680321" y="3993542"/>
            <a:ext cx="3498574"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400" b="0" i="0" dirty="0">
                <a:solidFill>
                  <a:srgbClr val="000000"/>
                </a:solidFill>
                <a:effectLst/>
                <a:latin typeface="Helvetica Neue"/>
              </a:rPr>
              <a:t>X train y train Score  </a:t>
            </a:r>
            <a:r>
              <a:rPr lang="en-IN" sz="6600" b="1" i="0" dirty="0">
                <a:solidFill>
                  <a:srgbClr val="000000"/>
                </a:solidFill>
                <a:effectLst/>
                <a:latin typeface="Helvetica Neue"/>
              </a:rPr>
              <a:t>0.79</a:t>
            </a:r>
          </a:p>
          <a:p>
            <a:pPr algn="l"/>
            <a:r>
              <a:rPr lang="en-IN" sz="1400" b="0" i="0" dirty="0">
                <a:solidFill>
                  <a:srgbClr val="000000"/>
                </a:solidFill>
                <a:effectLst/>
                <a:latin typeface="Helvetica Neue"/>
              </a:rPr>
              <a:t>X test y test Score </a:t>
            </a:r>
          </a:p>
        </p:txBody>
      </p:sp>
      <p:sp>
        <p:nvSpPr>
          <p:cNvPr id="7" name="Oval 6">
            <a:extLst>
              <a:ext uri="{FF2B5EF4-FFF2-40B4-BE49-F238E27FC236}">
                <a16:creationId xmlns:a16="http://schemas.microsoft.com/office/drawing/2014/main" id="{A38DF6CE-59C6-30CB-FDAB-CBC61457BC66}"/>
              </a:ext>
            </a:extLst>
          </p:cNvPr>
          <p:cNvSpPr/>
          <p:nvPr/>
        </p:nvSpPr>
        <p:spPr>
          <a:xfrm>
            <a:off x="763326" y="5190373"/>
            <a:ext cx="341557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b="1" dirty="0">
                <a:solidFill>
                  <a:schemeClr val="bg1">
                    <a:lumMod val="85000"/>
                    <a:lumOff val="15000"/>
                  </a:schemeClr>
                </a:solidFill>
              </a:rPr>
              <a:t>0.79</a:t>
            </a:r>
            <a:endParaRPr lang="en-IN" sz="6000" b="1" dirty="0">
              <a:solidFill>
                <a:schemeClr val="bg1">
                  <a:lumMod val="85000"/>
                  <a:lumOff val="15000"/>
                </a:schemeClr>
              </a:solidFill>
            </a:endParaRPr>
          </a:p>
        </p:txBody>
      </p:sp>
    </p:spTree>
    <p:extLst>
      <p:ext uri="{BB962C8B-B14F-4D97-AF65-F5344CB8AC3E}">
        <p14:creationId xmlns:p14="http://schemas.microsoft.com/office/powerpoint/2010/main" val="306314621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TM04033917[[fn=Berlin]]</Template>
  <TotalTime>1876</TotalTime>
  <Words>833</Words>
  <Application>Microsoft Office PowerPoint</Application>
  <PresentationFormat>Widescreen</PresentationFormat>
  <Paragraphs>254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Helvetica Neue</vt:lpstr>
      <vt:lpstr>Trebuchet MS</vt:lpstr>
      <vt:lpstr>Wingdings</vt:lpstr>
      <vt:lpstr>Berlin</vt:lpstr>
      <vt:lpstr>Project: Feature Extraction and Price Prediction for Mobile Phones</vt:lpstr>
      <vt:lpstr>Project Description</vt:lpstr>
      <vt:lpstr>                     Instruction</vt:lpstr>
      <vt:lpstr>Data Exploration Analysis</vt:lpstr>
      <vt:lpstr>Data Preprocessing</vt:lpstr>
      <vt:lpstr>Data visualization important  columns with respect to Target veritable. </vt:lpstr>
      <vt:lpstr>Feature Extraction:</vt:lpstr>
      <vt:lpstr>Model Building</vt:lpstr>
      <vt:lpstr>Linear Regression algorithms</vt:lpstr>
      <vt:lpstr>       Model Building   AdaBoost Regressor, Gradient Boosting Regressor And Decision Tree Regressor </vt:lpstr>
      <vt:lpstr>Model Building Random Forest Regressor</vt:lpstr>
      <vt:lpstr>Model Evaluation: Predict The value using Random Forest Regressor algorithms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Price Prediction for Mobile Phones</dc:title>
  <dc:creator>Raushan Kumar</dc:creator>
  <cp:lastModifiedBy>Raushan Kumar</cp:lastModifiedBy>
  <cp:revision>2</cp:revision>
  <dcterms:created xsi:type="dcterms:W3CDTF">2023-12-26T09:19:09Z</dcterms:created>
  <dcterms:modified xsi:type="dcterms:W3CDTF">2023-12-31T17:34:18Z</dcterms:modified>
</cp:coreProperties>
</file>